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325" userDrawn="1">
          <p15:clr>
            <a:srgbClr val="A4A3A4"/>
          </p15:clr>
        </p15:guide>
        <p15:guide id="8" pos="7355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665" userDrawn="1">
          <p15:clr>
            <a:srgbClr val="A4A3A4"/>
          </p15:clr>
        </p15:guide>
        <p15:guide id="12" orient="horz" pos="572" userDrawn="1">
          <p15:clr>
            <a:srgbClr val="A4A3A4"/>
          </p15:clr>
        </p15:guide>
        <p15:guide id="13" orient="horz" pos="3748" userDrawn="1">
          <p15:clr>
            <a:srgbClr val="A4A3A4"/>
          </p15:clr>
        </p15:guide>
        <p15:guide id="14" orient="horz" pos="4247" userDrawn="1">
          <p15:clr>
            <a:srgbClr val="A4A3A4"/>
          </p15:clr>
        </p15:guide>
        <p15:guide id="15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ACA"/>
    <a:srgbClr val="000000"/>
    <a:srgbClr val="8BC53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32"/>
      </p:cViewPr>
      <p:guideLst>
        <p:guide orient="horz" pos="210"/>
        <p:guide pos="211"/>
        <p:guide pos="7469"/>
        <p:guide orient="horz" pos="4110"/>
        <p:guide orient="horz" pos="323"/>
        <p:guide orient="horz" pos="3997"/>
        <p:guide pos="325"/>
        <p:guide pos="7355"/>
        <p:guide pos="393"/>
        <p:guide pos="7287"/>
        <p:guide pos="665"/>
        <p:guide orient="horz" pos="572"/>
        <p:guide orient="horz" pos="3748"/>
        <p:guide orient="horz" pos="4247"/>
        <p:guide orient="horz" pos="39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E4A9-AFD8-4CE4-B21D-B4327573178C}" type="datetimeFigureOut">
              <a:rPr lang="en-DK" smtClean="0"/>
              <a:t>09/26/2021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497B-757A-4D2D-A8BD-B52B20E9EAB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230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A7019-BA37-4253-8663-C4B51245C007}"/>
              </a:ext>
            </a:extLst>
          </p:cNvPr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noFill/>
          <a:ln w="25400">
            <a:solidFill>
              <a:srgbClr val="3B8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D5D45C-6936-4ABE-A61E-92F95AF05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00" r="15038" b="3296"/>
          <a:stretch/>
        </p:blipFill>
        <p:spPr>
          <a:xfrm>
            <a:off x="7362846" y="-1"/>
            <a:ext cx="4829154" cy="6858001"/>
          </a:xfrm>
          <a:prstGeom prst="rect">
            <a:avLst/>
          </a:prstGeom>
        </p:spPr>
      </p:pic>
      <p:sp>
        <p:nvSpPr>
          <p:cNvPr id="11" name="Title 38">
            <a:extLst>
              <a:ext uri="{FF2B5EF4-FFF2-40B4-BE49-F238E27FC236}">
                <a16:creationId xmlns:a16="http://schemas.microsoft.com/office/drawing/2014/main" id="{7B6E3B6B-CA5E-4B43-8BA4-98BE445C6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368" y="2717231"/>
            <a:ext cx="5776278" cy="149579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Dette er </a:t>
            </a:r>
            <a:r>
              <a:rPr lang="en-US" sz="54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</a:t>
            </a:r>
            <a: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titel</a:t>
            </a:r>
            <a:b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 </a:t>
            </a:r>
            <a:r>
              <a:rPr lang="en-US" sz="54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flere</a:t>
            </a:r>
            <a: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linjer</a:t>
            </a:r>
            <a:endParaRPr lang="en-DK" sz="5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Subtitle 39">
            <a:extLst>
              <a:ext uri="{FF2B5EF4-FFF2-40B4-BE49-F238E27FC236}">
                <a16:creationId xmlns:a16="http://schemas.microsoft.com/office/drawing/2014/main" id="{3F037716-6E8E-49FF-988D-261544A93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879" y="5260207"/>
            <a:ext cx="9144000" cy="68974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Navn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Navnesen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stilling</a:t>
            </a:r>
          </a:p>
          <a:p>
            <a:pPr algn="l">
              <a:lnSpc>
                <a:spcPct val="100000"/>
              </a:lnSpc>
            </a:pP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Åstrupvej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9, 9800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endParaRPr lang="en-DK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aphic 9">
            <a:extLst>
              <a:ext uri="{FF2B5EF4-FFF2-40B4-BE49-F238E27FC236}">
                <a16:creationId xmlns:a16="http://schemas.microsoft.com/office/drawing/2014/main" id="{50AC2F12-4DF2-401D-A1A6-3CEC3C17F195}"/>
              </a:ext>
            </a:extLst>
          </p:cNvPr>
          <p:cNvGrpSpPr/>
          <p:nvPr/>
        </p:nvGrpSpPr>
        <p:grpSpPr>
          <a:xfrm>
            <a:off x="1063879" y="908050"/>
            <a:ext cx="3781425" cy="762000"/>
            <a:chOff x="1063879" y="908050"/>
            <a:chExt cx="3781425" cy="762000"/>
          </a:xfrm>
          <a:solidFill>
            <a:srgbClr val="3B8ACA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AE66220-F842-423A-9342-DBA4FA77E6D8}"/>
                </a:ext>
              </a:extLst>
            </p:cNvPr>
            <p:cNvSpPr/>
            <p:nvPr/>
          </p:nvSpPr>
          <p:spPr>
            <a:xfrm>
              <a:off x="1433448" y="971391"/>
              <a:ext cx="195738" cy="262223"/>
            </a:xfrm>
            <a:custGeom>
              <a:avLst/>
              <a:gdLst>
                <a:gd name="connsiteX0" fmla="*/ 0 w 195738"/>
                <a:gd name="connsiteY0" fmla="*/ 128397 h 262223"/>
                <a:gd name="connsiteX1" fmla="*/ 12287 w 195738"/>
                <a:gd name="connsiteY1" fmla="*/ 72676 h 262223"/>
                <a:gd name="connsiteX2" fmla="*/ 46768 w 195738"/>
                <a:gd name="connsiteY2" fmla="*/ 34576 h 262223"/>
                <a:gd name="connsiteX3" fmla="*/ 97727 w 195738"/>
                <a:gd name="connsiteY3" fmla="*/ 21241 h 262223"/>
                <a:gd name="connsiteX4" fmla="*/ 135446 w 195738"/>
                <a:gd name="connsiteY4" fmla="*/ 27813 h 262223"/>
                <a:gd name="connsiteX5" fmla="*/ 149257 w 195738"/>
                <a:gd name="connsiteY5" fmla="*/ 0 h 262223"/>
                <a:gd name="connsiteX6" fmla="*/ 177451 w 195738"/>
                <a:gd name="connsiteY6" fmla="*/ 0 h 262223"/>
                <a:gd name="connsiteX7" fmla="*/ 157639 w 195738"/>
                <a:gd name="connsiteY7" fmla="*/ 40481 h 262223"/>
                <a:gd name="connsiteX8" fmla="*/ 195739 w 195738"/>
                <a:gd name="connsiteY8" fmla="*/ 132493 h 262223"/>
                <a:gd name="connsiteX9" fmla="*/ 183737 w 195738"/>
                <a:gd name="connsiteY9" fmla="*/ 188119 h 262223"/>
                <a:gd name="connsiteX10" fmla="*/ 149447 w 195738"/>
                <a:gd name="connsiteY10" fmla="*/ 226028 h 262223"/>
                <a:gd name="connsiteX11" fmla="*/ 98012 w 195738"/>
                <a:gd name="connsiteY11" fmla="*/ 239459 h 262223"/>
                <a:gd name="connsiteX12" fmla="*/ 62389 w 195738"/>
                <a:gd name="connsiteY12" fmla="*/ 233648 h 262223"/>
                <a:gd name="connsiteX13" fmla="*/ 48387 w 195738"/>
                <a:gd name="connsiteY13" fmla="*/ 262223 h 262223"/>
                <a:gd name="connsiteX14" fmla="*/ 20193 w 195738"/>
                <a:gd name="connsiteY14" fmla="*/ 262223 h 262223"/>
                <a:gd name="connsiteX15" fmla="*/ 40005 w 195738"/>
                <a:gd name="connsiteY15" fmla="*/ 221933 h 262223"/>
                <a:gd name="connsiteX16" fmla="*/ 0 w 195738"/>
                <a:gd name="connsiteY16" fmla="*/ 128397 h 262223"/>
                <a:gd name="connsiteX17" fmla="*/ 47339 w 195738"/>
                <a:gd name="connsiteY17" fmla="*/ 132493 h 262223"/>
                <a:gd name="connsiteX18" fmla="*/ 59817 w 195738"/>
                <a:gd name="connsiteY18" fmla="*/ 181928 h 262223"/>
                <a:gd name="connsiteX19" fmla="*/ 118015 w 195738"/>
                <a:gd name="connsiteY19" fmla="*/ 63437 h 262223"/>
                <a:gd name="connsiteX20" fmla="*/ 97727 w 195738"/>
                <a:gd name="connsiteY20" fmla="*/ 59150 h 262223"/>
                <a:gd name="connsiteX21" fmla="*/ 60960 w 195738"/>
                <a:gd name="connsiteY21" fmla="*/ 77534 h 262223"/>
                <a:gd name="connsiteX22" fmla="*/ 47339 w 195738"/>
                <a:gd name="connsiteY22" fmla="*/ 132493 h 262223"/>
                <a:gd name="connsiteX23" fmla="*/ 148685 w 195738"/>
                <a:gd name="connsiteY23" fmla="*/ 128397 h 262223"/>
                <a:gd name="connsiteX24" fmla="*/ 137351 w 195738"/>
                <a:gd name="connsiteY24" fmla="*/ 81534 h 262223"/>
                <a:gd name="connsiteX25" fmla="*/ 79724 w 195738"/>
                <a:gd name="connsiteY25" fmla="*/ 198501 h 262223"/>
                <a:gd name="connsiteX26" fmla="*/ 98012 w 195738"/>
                <a:gd name="connsiteY26" fmla="*/ 201835 h 262223"/>
                <a:gd name="connsiteX27" fmla="*/ 135255 w 195738"/>
                <a:gd name="connsiteY27" fmla="*/ 183166 h 262223"/>
                <a:gd name="connsiteX28" fmla="*/ 148685 w 195738"/>
                <a:gd name="connsiteY28" fmla="*/ 128397 h 2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5738" h="262223">
                  <a:moveTo>
                    <a:pt x="0" y="128397"/>
                  </a:moveTo>
                  <a:cubicBezTo>
                    <a:pt x="0" y="107728"/>
                    <a:pt x="4096" y="89154"/>
                    <a:pt x="12287" y="72676"/>
                  </a:cubicBezTo>
                  <a:cubicBezTo>
                    <a:pt x="20479" y="56102"/>
                    <a:pt x="31909" y="43434"/>
                    <a:pt x="46768" y="34576"/>
                  </a:cubicBezTo>
                  <a:cubicBezTo>
                    <a:pt x="61531" y="25718"/>
                    <a:pt x="78581" y="21241"/>
                    <a:pt x="97727" y="21241"/>
                  </a:cubicBezTo>
                  <a:cubicBezTo>
                    <a:pt x="111443" y="21241"/>
                    <a:pt x="124111" y="23431"/>
                    <a:pt x="135446" y="27813"/>
                  </a:cubicBezTo>
                  <a:lnTo>
                    <a:pt x="149257" y="0"/>
                  </a:lnTo>
                  <a:lnTo>
                    <a:pt x="177451" y="0"/>
                  </a:lnTo>
                  <a:lnTo>
                    <a:pt x="157639" y="40481"/>
                  </a:lnTo>
                  <a:cubicBezTo>
                    <a:pt x="183071" y="60293"/>
                    <a:pt x="195739" y="91059"/>
                    <a:pt x="195739" y="132493"/>
                  </a:cubicBezTo>
                  <a:cubicBezTo>
                    <a:pt x="195739" y="153257"/>
                    <a:pt x="191738" y="171831"/>
                    <a:pt x="183737" y="188119"/>
                  </a:cubicBezTo>
                  <a:cubicBezTo>
                    <a:pt x="175736" y="204502"/>
                    <a:pt x="164306" y="217075"/>
                    <a:pt x="149447" y="226028"/>
                  </a:cubicBezTo>
                  <a:cubicBezTo>
                    <a:pt x="134588" y="234982"/>
                    <a:pt x="117443" y="239459"/>
                    <a:pt x="98012" y="239459"/>
                  </a:cubicBezTo>
                  <a:cubicBezTo>
                    <a:pt x="85916" y="239459"/>
                    <a:pt x="74105" y="237554"/>
                    <a:pt x="62389" y="233648"/>
                  </a:cubicBezTo>
                  <a:lnTo>
                    <a:pt x="48387" y="262223"/>
                  </a:lnTo>
                  <a:lnTo>
                    <a:pt x="20193" y="262223"/>
                  </a:lnTo>
                  <a:lnTo>
                    <a:pt x="40005" y="221933"/>
                  </a:lnTo>
                  <a:cubicBezTo>
                    <a:pt x="13430" y="202502"/>
                    <a:pt x="0" y="171355"/>
                    <a:pt x="0" y="128397"/>
                  </a:cubicBezTo>
                  <a:close/>
                  <a:moveTo>
                    <a:pt x="47339" y="132493"/>
                  </a:moveTo>
                  <a:cubicBezTo>
                    <a:pt x="47339" y="152781"/>
                    <a:pt x="51530" y="169259"/>
                    <a:pt x="59817" y="181928"/>
                  </a:cubicBezTo>
                  <a:lnTo>
                    <a:pt x="118015" y="63437"/>
                  </a:lnTo>
                  <a:cubicBezTo>
                    <a:pt x="111919" y="60579"/>
                    <a:pt x="105156" y="59150"/>
                    <a:pt x="97727" y="59150"/>
                  </a:cubicBezTo>
                  <a:cubicBezTo>
                    <a:pt x="82296" y="59150"/>
                    <a:pt x="70009" y="65246"/>
                    <a:pt x="60960" y="77534"/>
                  </a:cubicBezTo>
                  <a:cubicBezTo>
                    <a:pt x="51816" y="89726"/>
                    <a:pt x="47339" y="108014"/>
                    <a:pt x="47339" y="132493"/>
                  </a:cubicBezTo>
                  <a:close/>
                  <a:moveTo>
                    <a:pt x="148685" y="128397"/>
                  </a:moveTo>
                  <a:cubicBezTo>
                    <a:pt x="148685" y="109157"/>
                    <a:pt x="144875" y="93535"/>
                    <a:pt x="137351" y="81534"/>
                  </a:cubicBezTo>
                  <a:lnTo>
                    <a:pt x="79724" y="198501"/>
                  </a:lnTo>
                  <a:cubicBezTo>
                    <a:pt x="85344" y="200692"/>
                    <a:pt x="91440" y="201835"/>
                    <a:pt x="98012" y="201835"/>
                  </a:cubicBezTo>
                  <a:cubicBezTo>
                    <a:pt x="114014" y="201835"/>
                    <a:pt x="126397" y="195644"/>
                    <a:pt x="135255" y="183166"/>
                  </a:cubicBezTo>
                  <a:cubicBezTo>
                    <a:pt x="144304" y="170593"/>
                    <a:pt x="148685" y="152400"/>
                    <a:pt x="148685" y="128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0BA314-397E-4650-AABB-8BCEBCD1F9E0}"/>
                </a:ext>
              </a:extLst>
            </p:cNvPr>
            <p:cNvSpPr/>
            <p:nvPr/>
          </p:nvSpPr>
          <p:spPr>
            <a:xfrm>
              <a:off x="1667954" y="992536"/>
              <a:ext cx="110585" cy="214502"/>
            </a:xfrm>
            <a:custGeom>
              <a:avLst/>
              <a:gdLst>
                <a:gd name="connsiteX0" fmla="*/ 110395 w 110585"/>
                <a:gd name="connsiteY0" fmla="*/ 47054 h 214502"/>
                <a:gd name="connsiteX1" fmla="*/ 91154 w 110585"/>
                <a:gd name="connsiteY1" fmla="*/ 45529 h 214502"/>
                <a:gd name="connsiteX2" fmla="*/ 47339 w 110585"/>
                <a:gd name="connsiteY2" fmla="*/ 70485 h 214502"/>
                <a:gd name="connsiteX3" fmla="*/ 47339 w 110585"/>
                <a:gd name="connsiteY3" fmla="*/ 214503 h 214502"/>
                <a:gd name="connsiteX4" fmla="*/ 0 w 110585"/>
                <a:gd name="connsiteY4" fmla="*/ 214503 h 214502"/>
                <a:gd name="connsiteX5" fmla="*/ 0 w 110585"/>
                <a:gd name="connsiteY5" fmla="*/ 3905 h 214502"/>
                <a:gd name="connsiteX6" fmla="*/ 45149 w 110585"/>
                <a:gd name="connsiteY6" fmla="*/ 3905 h 214502"/>
                <a:gd name="connsiteX7" fmla="*/ 46292 w 110585"/>
                <a:gd name="connsiteY7" fmla="*/ 27432 h 214502"/>
                <a:gd name="connsiteX8" fmla="*/ 93821 w 110585"/>
                <a:gd name="connsiteY8" fmla="*/ 0 h 214502"/>
                <a:gd name="connsiteX9" fmla="*/ 110585 w 110585"/>
                <a:gd name="connsiteY9" fmla="*/ 2762 h 214502"/>
                <a:gd name="connsiteX10" fmla="*/ 110395 w 110585"/>
                <a:gd name="connsiteY10" fmla="*/ 47054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585" h="214502">
                  <a:moveTo>
                    <a:pt x="110395" y="47054"/>
                  </a:moveTo>
                  <a:cubicBezTo>
                    <a:pt x="104204" y="46006"/>
                    <a:pt x="97727" y="45529"/>
                    <a:pt x="91154" y="45529"/>
                  </a:cubicBezTo>
                  <a:cubicBezTo>
                    <a:pt x="69437" y="45529"/>
                    <a:pt x="54864" y="53816"/>
                    <a:pt x="47339" y="70485"/>
                  </a:cubicBezTo>
                  <a:lnTo>
                    <a:pt x="47339" y="214503"/>
                  </a:lnTo>
                  <a:lnTo>
                    <a:pt x="0" y="214503"/>
                  </a:lnTo>
                  <a:lnTo>
                    <a:pt x="0" y="3905"/>
                  </a:lnTo>
                  <a:lnTo>
                    <a:pt x="45149" y="3905"/>
                  </a:lnTo>
                  <a:lnTo>
                    <a:pt x="46292" y="27432"/>
                  </a:lnTo>
                  <a:cubicBezTo>
                    <a:pt x="57722" y="9144"/>
                    <a:pt x="73533" y="0"/>
                    <a:pt x="93821" y="0"/>
                  </a:cubicBezTo>
                  <a:cubicBezTo>
                    <a:pt x="100584" y="0"/>
                    <a:pt x="106108" y="953"/>
                    <a:pt x="110585" y="2762"/>
                  </a:cubicBezTo>
                  <a:lnTo>
                    <a:pt x="110395" y="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300AC-5E27-4E00-AAF6-B7B794EF1587}"/>
                </a:ext>
              </a:extLst>
            </p:cNvPr>
            <p:cNvSpPr/>
            <p:nvPr/>
          </p:nvSpPr>
          <p:spPr>
            <a:xfrm>
              <a:off x="1808067" y="992536"/>
              <a:ext cx="110680" cy="214502"/>
            </a:xfrm>
            <a:custGeom>
              <a:avLst/>
              <a:gdLst>
                <a:gd name="connsiteX0" fmla="*/ 110395 w 110680"/>
                <a:gd name="connsiteY0" fmla="*/ 47054 h 214502"/>
                <a:gd name="connsiteX1" fmla="*/ 91154 w 110680"/>
                <a:gd name="connsiteY1" fmla="*/ 45529 h 214502"/>
                <a:gd name="connsiteX2" fmla="*/ 47339 w 110680"/>
                <a:gd name="connsiteY2" fmla="*/ 70485 h 214502"/>
                <a:gd name="connsiteX3" fmla="*/ 47339 w 110680"/>
                <a:gd name="connsiteY3" fmla="*/ 214503 h 214502"/>
                <a:gd name="connsiteX4" fmla="*/ 0 w 110680"/>
                <a:gd name="connsiteY4" fmla="*/ 214503 h 214502"/>
                <a:gd name="connsiteX5" fmla="*/ 0 w 110680"/>
                <a:gd name="connsiteY5" fmla="*/ 3905 h 214502"/>
                <a:gd name="connsiteX6" fmla="*/ 45149 w 110680"/>
                <a:gd name="connsiteY6" fmla="*/ 3905 h 214502"/>
                <a:gd name="connsiteX7" fmla="*/ 46387 w 110680"/>
                <a:gd name="connsiteY7" fmla="*/ 27432 h 214502"/>
                <a:gd name="connsiteX8" fmla="*/ 93917 w 110680"/>
                <a:gd name="connsiteY8" fmla="*/ 0 h 214502"/>
                <a:gd name="connsiteX9" fmla="*/ 110681 w 110680"/>
                <a:gd name="connsiteY9" fmla="*/ 2762 h 214502"/>
                <a:gd name="connsiteX10" fmla="*/ 110395 w 110680"/>
                <a:gd name="connsiteY10" fmla="*/ 47054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80" h="214502">
                  <a:moveTo>
                    <a:pt x="110395" y="47054"/>
                  </a:moveTo>
                  <a:cubicBezTo>
                    <a:pt x="104204" y="46006"/>
                    <a:pt x="97727" y="45529"/>
                    <a:pt x="91154" y="45529"/>
                  </a:cubicBezTo>
                  <a:cubicBezTo>
                    <a:pt x="69437" y="45529"/>
                    <a:pt x="54864" y="53816"/>
                    <a:pt x="47339" y="70485"/>
                  </a:cubicBezTo>
                  <a:lnTo>
                    <a:pt x="47339" y="214503"/>
                  </a:lnTo>
                  <a:lnTo>
                    <a:pt x="0" y="214503"/>
                  </a:lnTo>
                  <a:lnTo>
                    <a:pt x="0" y="3905"/>
                  </a:lnTo>
                  <a:lnTo>
                    <a:pt x="45149" y="3905"/>
                  </a:lnTo>
                  <a:lnTo>
                    <a:pt x="46387" y="27432"/>
                  </a:lnTo>
                  <a:cubicBezTo>
                    <a:pt x="57817" y="9144"/>
                    <a:pt x="73628" y="0"/>
                    <a:pt x="93917" y="0"/>
                  </a:cubicBezTo>
                  <a:cubicBezTo>
                    <a:pt x="100679" y="0"/>
                    <a:pt x="106204" y="953"/>
                    <a:pt x="110681" y="2762"/>
                  </a:cubicBezTo>
                  <a:lnTo>
                    <a:pt x="110395" y="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04FC29-9E6F-408E-84AE-553BA80859A6}"/>
                </a:ext>
              </a:extLst>
            </p:cNvPr>
            <p:cNvSpPr/>
            <p:nvPr/>
          </p:nvSpPr>
          <p:spPr>
            <a:xfrm>
              <a:off x="1948465" y="916336"/>
              <a:ext cx="53530" cy="290702"/>
            </a:xfrm>
            <a:custGeom>
              <a:avLst/>
              <a:gdLst>
                <a:gd name="connsiteX0" fmla="*/ 0 w 53530"/>
                <a:gd name="connsiteY0" fmla="*/ 25337 h 290702"/>
                <a:gd name="connsiteX1" fmla="*/ 6953 w 53530"/>
                <a:gd name="connsiteY1" fmla="*/ 7239 h 290702"/>
                <a:gd name="connsiteX2" fmla="*/ 26670 w 53530"/>
                <a:gd name="connsiteY2" fmla="*/ 0 h 290702"/>
                <a:gd name="connsiteX3" fmla="*/ 46482 w 53530"/>
                <a:gd name="connsiteY3" fmla="*/ 7239 h 290702"/>
                <a:gd name="connsiteX4" fmla="*/ 53530 w 53530"/>
                <a:gd name="connsiteY4" fmla="*/ 25337 h 290702"/>
                <a:gd name="connsiteX5" fmla="*/ 46482 w 53530"/>
                <a:gd name="connsiteY5" fmla="*/ 43148 h 290702"/>
                <a:gd name="connsiteX6" fmla="*/ 26670 w 53530"/>
                <a:gd name="connsiteY6" fmla="*/ 50292 h 290702"/>
                <a:gd name="connsiteX7" fmla="*/ 6858 w 53530"/>
                <a:gd name="connsiteY7" fmla="*/ 43148 h 290702"/>
                <a:gd name="connsiteX8" fmla="*/ 0 w 53530"/>
                <a:gd name="connsiteY8" fmla="*/ 25337 h 290702"/>
                <a:gd name="connsiteX9" fmla="*/ 50197 w 53530"/>
                <a:gd name="connsiteY9" fmla="*/ 290703 h 290702"/>
                <a:gd name="connsiteX10" fmla="*/ 2857 w 53530"/>
                <a:gd name="connsiteY10" fmla="*/ 290703 h 290702"/>
                <a:gd name="connsiteX11" fmla="*/ 2857 w 53530"/>
                <a:gd name="connsiteY11" fmla="*/ 80105 h 290702"/>
                <a:gd name="connsiteX12" fmla="*/ 50197 w 53530"/>
                <a:gd name="connsiteY12" fmla="*/ 80105 h 290702"/>
                <a:gd name="connsiteX13" fmla="*/ 50197 w 53530"/>
                <a:gd name="connsiteY13" fmla="*/ 290703 h 2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30" h="290702">
                  <a:moveTo>
                    <a:pt x="0" y="25337"/>
                  </a:moveTo>
                  <a:cubicBezTo>
                    <a:pt x="0" y="18098"/>
                    <a:pt x="2286" y="12002"/>
                    <a:pt x="6953" y="7239"/>
                  </a:cubicBezTo>
                  <a:cubicBezTo>
                    <a:pt x="11525" y="2477"/>
                    <a:pt x="18193" y="0"/>
                    <a:pt x="26670" y="0"/>
                  </a:cubicBezTo>
                  <a:cubicBezTo>
                    <a:pt x="35147" y="0"/>
                    <a:pt x="41815" y="2381"/>
                    <a:pt x="46482" y="7239"/>
                  </a:cubicBezTo>
                  <a:cubicBezTo>
                    <a:pt x="51149" y="12002"/>
                    <a:pt x="53530" y="18098"/>
                    <a:pt x="53530" y="25337"/>
                  </a:cubicBezTo>
                  <a:cubicBezTo>
                    <a:pt x="53530" y="32480"/>
                    <a:pt x="51149" y="38386"/>
                    <a:pt x="46482" y="43148"/>
                  </a:cubicBezTo>
                  <a:cubicBezTo>
                    <a:pt x="41815" y="47911"/>
                    <a:pt x="35147" y="50292"/>
                    <a:pt x="26670" y="50292"/>
                  </a:cubicBezTo>
                  <a:cubicBezTo>
                    <a:pt x="18193" y="50292"/>
                    <a:pt x="11525" y="47911"/>
                    <a:pt x="6858" y="43148"/>
                  </a:cubicBezTo>
                  <a:cubicBezTo>
                    <a:pt x="2286" y="38481"/>
                    <a:pt x="0" y="32480"/>
                    <a:pt x="0" y="25337"/>
                  </a:cubicBezTo>
                  <a:close/>
                  <a:moveTo>
                    <a:pt x="50197" y="290703"/>
                  </a:moveTo>
                  <a:lnTo>
                    <a:pt x="2857" y="290703"/>
                  </a:lnTo>
                  <a:lnTo>
                    <a:pt x="2857" y="80105"/>
                  </a:lnTo>
                  <a:lnTo>
                    <a:pt x="50197" y="80105"/>
                  </a:lnTo>
                  <a:lnTo>
                    <a:pt x="50197" y="2907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C03157-FB9E-42FF-92A8-600F02AB55AF}"/>
                </a:ext>
              </a:extLst>
            </p:cNvPr>
            <p:cNvSpPr/>
            <p:nvPr/>
          </p:nvSpPr>
          <p:spPr>
            <a:xfrm>
              <a:off x="2049430" y="992536"/>
              <a:ext cx="174212" cy="214502"/>
            </a:xfrm>
            <a:custGeom>
              <a:avLst/>
              <a:gdLst>
                <a:gd name="connsiteX0" fmla="*/ 44577 w 174212"/>
                <a:gd name="connsiteY0" fmla="*/ 3905 h 214502"/>
                <a:gd name="connsiteX1" fmla="*/ 45910 w 174212"/>
                <a:gd name="connsiteY1" fmla="*/ 28194 h 214502"/>
                <a:gd name="connsiteX2" fmla="*/ 107252 w 174212"/>
                <a:gd name="connsiteY2" fmla="*/ 0 h 214502"/>
                <a:gd name="connsiteX3" fmla="*/ 174212 w 174212"/>
                <a:gd name="connsiteY3" fmla="*/ 75343 h 214502"/>
                <a:gd name="connsiteX4" fmla="*/ 174212 w 174212"/>
                <a:gd name="connsiteY4" fmla="*/ 214503 h 214502"/>
                <a:gd name="connsiteX5" fmla="*/ 126873 w 174212"/>
                <a:gd name="connsiteY5" fmla="*/ 214503 h 214502"/>
                <a:gd name="connsiteX6" fmla="*/ 126873 w 174212"/>
                <a:gd name="connsiteY6" fmla="*/ 78010 h 214502"/>
                <a:gd name="connsiteX7" fmla="*/ 118205 w 174212"/>
                <a:gd name="connsiteY7" fmla="*/ 48292 h 214502"/>
                <a:gd name="connsiteX8" fmla="*/ 89916 w 174212"/>
                <a:gd name="connsiteY8" fmla="*/ 38672 h 214502"/>
                <a:gd name="connsiteX9" fmla="*/ 47339 w 174212"/>
                <a:gd name="connsiteY9" fmla="*/ 64579 h 214502"/>
                <a:gd name="connsiteX10" fmla="*/ 47339 w 174212"/>
                <a:gd name="connsiteY10" fmla="*/ 214408 h 214502"/>
                <a:gd name="connsiteX11" fmla="*/ 0 w 174212"/>
                <a:gd name="connsiteY11" fmla="*/ 214408 h 214502"/>
                <a:gd name="connsiteX12" fmla="*/ 0 w 174212"/>
                <a:gd name="connsiteY12" fmla="*/ 3905 h 214502"/>
                <a:gd name="connsiteX13" fmla="*/ 44577 w 174212"/>
                <a:gd name="connsiteY13" fmla="*/ 3905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212" h="214502">
                  <a:moveTo>
                    <a:pt x="44577" y="3905"/>
                  </a:moveTo>
                  <a:lnTo>
                    <a:pt x="45910" y="28194"/>
                  </a:lnTo>
                  <a:cubicBezTo>
                    <a:pt x="61436" y="9430"/>
                    <a:pt x="81915" y="0"/>
                    <a:pt x="107252" y="0"/>
                  </a:cubicBezTo>
                  <a:cubicBezTo>
                    <a:pt x="151067" y="0"/>
                    <a:pt x="173450" y="25146"/>
                    <a:pt x="174212" y="75343"/>
                  </a:cubicBezTo>
                  <a:lnTo>
                    <a:pt x="174212" y="214503"/>
                  </a:lnTo>
                  <a:lnTo>
                    <a:pt x="126873" y="214503"/>
                  </a:lnTo>
                  <a:lnTo>
                    <a:pt x="126873" y="78010"/>
                  </a:lnTo>
                  <a:cubicBezTo>
                    <a:pt x="126873" y="64675"/>
                    <a:pt x="124015" y="54769"/>
                    <a:pt x="118205" y="48292"/>
                  </a:cubicBezTo>
                  <a:cubicBezTo>
                    <a:pt x="112395" y="41910"/>
                    <a:pt x="102965" y="38672"/>
                    <a:pt x="89916" y="38672"/>
                  </a:cubicBezTo>
                  <a:cubicBezTo>
                    <a:pt x="70866" y="38672"/>
                    <a:pt x="56674" y="47339"/>
                    <a:pt x="47339" y="64579"/>
                  </a:cubicBezTo>
                  <a:lnTo>
                    <a:pt x="47339" y="214408"/>
                  </a:lnTo>
                  <a:lnTo>
                    <a:pt x="0" y="214408"/>
                  </a:lnTo>
                  <a:lnTo>
                    <a:pt x="0" y="3905"/>
                  </a:lnTo>
                  <a:lnTo>
                    <a:pt x="44577" y="3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99DD34-6CCF-4D8E-8465-358393DEE56B}"/>
                </a:ext>
              </a:extLst>
            </p:cNvPr>
            <p:cNvSpPr/>
            <p:nvPr/>
          </p:nvSpPr>
          <p:spPr>
            <a:xfrm>
              <a:off x="2263552" y="992536"/>
              <a:ext cx="185737" cy="297370"/>
            </a:xfrm>
            <a:custGeom>
              <a:avLst/>
              <a:gdLst>
                <a:gd name="connsiteX0" fmla="*/ 0 w 185737"/>
                <a:gd name="connsiteY0" fmla="*/ 107633 h 297370"/>
                <a:gd name="connsiteX1" fmla="*/ 23050 w 185737"/>
                <a:gd name="connsiteY1" fmla="*/ 29337 h 297370"/>
                <a:gd name="connsiteX2" fmla="*/ 84296 w 185737"/>
                <a:gd name="connsiteY2" fmla="*/ 0 h 297370"/>
                <a:gd name="connsiteX3" fmla="*/ 140970 w 185737"/>
                <a:gd name="connsiteY3" fmla="*/ 25146 h 297370"/>
                <a:gd name="connsiteX4" fmla="*/ 143066 w 185737"/>
                <a:gd name="connsiteY4" fmla="*/ 3905 h 297370"/>
                <a:gd name="connsiteX5" fmla="*/ 185738 w 185737"/>
                <a:gd name="connsiteY5" fmla="*/ 3905 h 297370"/>
                <a:gd name="connsiteX6" fmla="*/ 185738 w 185737"/>
                <a:gd name="connsiteY6" fmla="*/ 208026 h 297370"/>
                <a:gd name="connsiteX7" fmla="*/ 159925 w 185737"/>
                <a:gd name="connsiteY7" fmla="*/ 273463 h 297370"/>
                <a:gd name="connsiteX8" fmla="*/ 90392 w 185737"/>
                <a:gd name="connsiteY8" fmla="*/ 297371 h 297370"/>
                <a:gd name="connsiteX9" fmla="*/ 45149 w 185737"/>
                <a:gd name="connsiteY9" fmla="*/ 287750 h 297370"/>
                <a:gd name="connsiteX10" fmla="*/ 11621 w 185737"/>
                <a:gd name="connsiteY10" fmla="*/ 262509 h 297370"/>
                <a:gd name="connsiteX11" fmla="*/ 34004 w 185737"/>
                <a:gd name="connsiteY11" fmla="*/ 234125 h 297370"/>
                <a:gd name="connsiteX12" fmla="*/ 87725 w 185737"/>
                <a:gd name="connsiteY12" fmla="*/ 260032 h 297370"/>
                <a:gd name="connsiteX13" fmla="*/ 124873 w 185737"/>
                <a:gd name="connsiteY13" fmla="*/ 247269 h 297370"/>
                <a:gd name="connsiteX14" fmla="*/ 138494 w 185737"/>
                <a:gd name="connsiteY14" fmla="*/ 209836 h 297370"/>
                <a:gd name="connsiteX15" fmla="*/ 138494 w 185737"/>
                <a:gd name="connsiteY15" fmla="*/ 195548 h 297370"/>
                <a:gd name="connsiteX16" fmla="*/ 84011 w 185737"/>
                <a:gd name="connsiteY16" fmla="*/ 218313 h 297370"/>
                <a:gd name="connsiteX17" fmla="*/ 23622 w 185737"/>
                <a:gd name="connsiteY17" fmla="*/ 188881 h 297370"/>
                <a:gd name="connsiteX18" fmla="*/ 0 w 185737"/>
                <a:gd name="connsiteY18" fmla="*/ 107633 h 297370"/>
                <a:gd name="connsiteX19" fmla="*/ 47054 w 185737"/>
                <a:gd name="connsiteY19" fmla="*/ 111728 h 297370"/>
                <a:gd name="connsiteX20" fmla="*/ 60008 w 185737"/>
                <a:gd name="connsiteY20" fmla="*/ 161639 h 297370"/>
                <a:gd name="connsiteX21" fmla="*/ 95917 w 185737"/>
                <a:gd name="connsiteY21" fmla="*/ 179832 h 297370"/>
                <a:gd name="connsiteX22" fmla="*/ 138303 w 185737"/>
                <a:gd name="connsiteY22" fmla="*/ 155353 h 297370"/>
                <a:gd name="connsiteX23" fmla="*/ 138303 w 185737"/>
                <a:gd name="connsiteY23" fmla="*/ 62675 h 297370"/>
                <a:gd name="connsiteX24" fmla="*/ 96298 w 185737"/>
                <a:gd name="connsiteY24" fmla="*/ 38767 h 297370"/>
                <a:gd name="connsiteX25" fmla="*/ 60008 w 185737"/>
                <a:gd name="connsiteY25" fmla="*/ 57245 h 297370"/>
                <a:gd name="connsiteX26" fmla="*/ 47054 w 185737"/>
                <a:gd name="connsiteY26" fmla="*/ 111728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737" h="297370">
                  <a:moveTo>
                    <a:pt x="0" y="107633"/>
                  </a:moveTo>
                  <a:cubicBezTo>
                    <a:pt x="0" y="74962"/>
                    <a:pt x="7715" y="48863"/>
                    <a:pt x="23050" y="29337"/>
                  </a:cubicBezTo>
                  <a:cubicBezTo>
                    <a:pt x="38386" y="9811"/>
                    <a:pt x="58865" y="0"/>
                    <a:pt x="84296" y="0"/>
                  </a:cubicBezTo>
                  <a:cubicBezTo>
                    <a:pt x="108299" y="0"/>
                    <a:pt x="127159" y="8382"/>
                    <a:pt x="140970" y="25146"/>
                  </a:cubicBezTo>
                  <a:lnTo>
                    <a:pt x="143066" y="3905"/>
                  </a:lnTo>
                  <a:lnTo>
                    <a:pt x="185738" y="3905"/>
                  </a:lnTo>
                  <a:lnTo>
                    <a:pt x="185738" y="208026"/>
                  </a:lnTo>
                  <a:cubicBezTo>
                    <a:pt x="185738" y="235649"/>
                    <a:pt x="177165" y="257461"/>
                    <a:pt x="159925" y="273463"/>
                  </a:cubicBezTo>
                  <a:cubicBezTo>
                    <a:pt x="142684" y="289465"/>
                    <a:pt x="119539" y="297371"/>
                    <a:pt x="90392" y="297371"/>
                  </a:cubicBezTo>
                  <a:cubicBezTo>
                    <a:pt x="74962" y="297371"/>
                    <a:pt x="59912" y="294132"/>
                    <a:pt x="45149" y="287750"/>
                  </a:cubicBezTo>
                  <a:cubicBezTo>
                    <a:pt x="30385" y="281369"/>
                    <a:pt x="19241" y="272891"/>
                    <a:pt x="11621" y="262509"/>
                  </a:cubicBezTo>
                  <a:lnTo>
                    <a:pt x="34004" y="234125"/>
                  </a:lnTo>
                  <a:cubicBezTo>
                    <a:pt x="48578" y="251365"/>
                    <a:pt x="66484" y="260032"/>
                    <a:pt x="87725" y="260032"/>
                  </a:cubicBezTo>
                  <a:cubicBezTo>
                    <a:pt x="103442" y="260032"/>
                    <a:pt x="115824" y="255746"/>
                    <a:pt x="124873" y="247269"/>
                  </a:cubicBezTo>
                  <a:cubicBezTo>
                    <a:pt x="133921" y="238792"/>
                    <a:pt x="138494" y="226314"/>
                    <a:pt x="138494" y="209836"/>
                  </a:cubicBezTo>
                  <a:lnTo>
                    <a:pt x="138494" y="195548"/>
                  </a:lnTo>
                  <a:cubicBezTo>
                    <a:pt x="124873" y="210693"/>
                    <a:pt x="106680" y="218313"/>
                    <a:pt x="84011" y="218313"/>
                  </a:cubicBezTo>
                  <a:cubicBezTo>
                    <a:pt x="59341" y="218313"/>
                    <a:pt x="39243" y="208502"/>
                    <a:pt x="23622" y="188881"/>
                  </a:cubicBezTo>
                  <a:cubicBezTo>
                    <a:pt x="7810" y="169355"/>
                    <a:pt x="0" y="142208"/>
                    <a:pt x="0" y="107633"/>
                  </a:cubicBezTo>
                  <a:close/>
                  <a:moveTo>
                    <a:pt x="47054" y="111728"/>
                  </a:moveTo>
                  <a:cubicBezTo>
                    <a:pt x="47054" y="132874"/>
                    <a:pt x="51340" y="149543"/>
                    <a:pt x="60008" y="161639"/>
                  </a:cubicBezTo>
                  <a:cubicBezTo>
                    <a:pt x="68675" y="173736"/>
                    <a:pt x="80582" y="179832"/>
                    <a:pt x="95917" y="179832"/>
                  </a:cubicBezTo>
                  <a:cubicBezTo>
                    <a:pt x="114967" y="179832"/>
                    <a:pt x="129159" y="171641"/>
                    <a:pt x="138303" y="155353"/>
                  </a:cubicBezTo>
                  <a:lnTo>
                    <a:pt x="138303" y="62675"/>
                  </a:lnTo>
                  <a:cubicBezTo>
                    <a:pt x="129350" y="46673"/>
                    <a:pt x="115348" y="38767"/>
                    <a:pt x="96298" y="38767"/>
                  </a:cubicBezTo>
                  <a:cubicBezTo>
                    <a:pt x="80772" y="38767"/>
                    <a:pt x="68675" y="44958"/>
                    <a:pt x="60008" y="57245"/>
                  </a:cubicBezTo>
                  <a:cubicBezTo>
                    <a:pt x="51435" y="69533"/>
                    <a:pt x="47054" y="87725"/>
                    <a:pt x="47054" y="111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9715439-772E-4020-8945-580EFAA8C1C0}"/>
                </a:ext>
              </a:extLst>
            </p:cNvPr>
            <p:cNvSpPr/>
            <p:nvPr/>
          </p:nvSpPr>
          <p:spPr>
            <a:xfrm>
              <a:off x="2576258" y="923575"/>
              <a:ext cx="251269" cy="283463"/>
            </a:xfrm>
            <a:custGeom>
              <a:avLst/>
              <a:gdLst>
                <a:gd name="connsiteX0" fmla="*/ 125158 w 251269"/>
                <a:gd name="connsiteY0" fmla="*/ 221742 h 283463"/>
                <a:gd name="connsiteX1" fmla="*/ 197167 w 251269"/>
                <a:gd name="connsiteY1" fmla="*/ 95 h 283463"/>
                <a:gd name="connsiteX2" fmla="*/ 251270 w 251269"/>
                <a:gd name="connsiteY2" fmla="*/ 95 h 283463"/>
                <a:gd name="connsiteX3" fmla="*/ 149257 w 251269"/>
                <a:gd name="connsiteY3" fmla="*/ 283464 h 283463"/>
                <a:gd name="connsiteX4" fmla="*/ 101537 w 251269"/>
                <a:gd name="connsiteY4" fmla="*/ 283464 h 283463"/>
                <a:gd name="connsiteX5" fmla="*/ 0 w 251269"/>
                <a:gd name="connsiteY5" fmla="*/ 0 h 283463"/>
                <a:gd name="connsiteX6" fmla="*/ 53912 w 251269"/>
                <a:gd name="connsiteY6" fmla="*/ 0 h 283463"/>
                <a:gd name="connsiteX7" fmla="*/ 125158 w 251269"/>
                <a:gd name="connsiteY7" fmla="*/ 221742 h 28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69" h="283463">
                  <a:moveTo>
                    <a:pt x="125158" y="221742"/>
                  </a:moveTo>
                  <a:lnTo>
                    <a:pt x="197167" y="95"/>
                  </a:lnTo>
                  <a:lnTo>
                    <a:pt x="251270" y="95"/>
                  </a:lnTo>
                  <a:lnTo>
                    <a:pt x="149257" y="283464"/>
                  </a:lnTo>
                  <a:lnTo>
                    <a:pt x="101537" y="283464"/>
                  </a:lnTo>
                  <a:lnTo>
                    <a:pt x="0" y="0"/>
                  </a:lnTo>
                  <a:lnTo>
                    <a:pt x="53912" y="0"/>
                  </a:lnTo>
                  <a:lnTo>
                    <a:pt x="125158" y="221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AC492D-F373-404A-A49A-F405AD5CEE4B}"/>
                </a:ext>
              </a:extLst>
            </p:cNvPr>
            <p:cNvSpPr/>
            <p:nvPr/>
          </p:nvSpPr>
          <p:spPr>
            <a:xfrm>
              <a:off x="1063879" y="923575"/>
              <a:ext cx="224980" cy="283463"/>
            </a:xfrm>
            <a:custGeom>
              <a:avLst/>
              <a:gdLst>
                <a:gd name="connsiteX0" fmla="*/ 224981 w 224980"/>
                <a:gd name="connsiteY0" fmla="*/ 283464 h 283463"/>
                <a:gd name="connsiteX1" fmla="*/ 175927 w 224980"/>
                <a:gd name="connsiteY1" fmla="*/ 283464 h 283463"/>
                <a:gd name="connsiteX2" fmla="*/ 175927 w 224980"/>
                <a:gd name="connsiteY2" fmla="*/ 157734 h 283463"/>
                <a:gd name="connsiteX3" fmla="*/ 49244 w 224980"/>
                <a:gd name="connsiteY3" fmla="*/ 157734 h 283463"/>
                <a:gd name="connsiteX4" fmla="*/ 49244 w 224980"/>
                <a:gd name="connsiteY4" fmla="*/ 283464 h 283463"/>
                <a:gd name="connsiteX5" fmla="*/ 0 w 224980"/>
                <a:gd name="connsiteY5" fmla="*/ 283464 h 283463"/>
                <a:gd name="connsiteX6" fmla="*/ 0 w 224980"/>
                <a:gd name="connsiteY6" fmla="*/ 0 h 283463"/>
                <a:gd name="connsiteX7" fmla="*/ 49244 w 224980"/>
                <a:gd name="connsiteY7" fmla="*/ 0 h 283463"/>
                <a:gd name="connsiteX8" fmla="*/ 49244 w 224980"/>
                <a:gd name="connsiteY8" fmla="*/ 117920 h 283463"/>
                <a:gd name="connsiteX9" fmla="*/ 175927 w 224980"/>
                <a:gd name="connsiteY9" fmla="*/ 117920 h 283463"/>
                <a:gd name="connsiteX10" fmla="*/ 175927 w 224980"/>
                <a:gd name="connsiteY10" fmla="*/ 0 h 283463"/>
                <a:gd name="connsiteX11" fmla="*/ 224981 w 224980"/>
                <a:gd name="connsiteY11" fmla="*/ 0 h 283463"/>
                <a:gd name="connsiteX12" fmla="*/ 224981 w 224980"/>
                <a:gd name="connsiteY12" fmla="*/ 283464 h 28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980" h="283463">
                  <a:moveTo>
                    <a:pt x="224981" y="283464"/>
                  </a:moveTo>
                  <a:lnTo>
                    <a:pt x="175927" y="283464"/>
                  </a:lnTo>
                  <a:lnTo>
                    <a:pt x="175927" y="157734"/>
                  </a:lnTo>
                  <a:lnTo>
                    <a:pt x="49244" y="157734"/>
                  </a:lnTo>
                  <a:lnTo>
                    <a:pt x="49244" y="283464"/>
                  </a:lnTo>
                  <a:lnTo>
                    <a:pt x="0" y="283464"/>
                  </a:lnTo>
                  <a:lnTo>
                    <a:pt x="0" y="0"/>
                  </a:lnTo>
                  <a:lnTo>
                    <a:pt x="49244" y="0"/>
                  </a:lnTo>
                  <a:lnTo>
                    <a:pt x="49244" y="117920"/>
                  </a:lnTo>
                  <a:lnTo>
                    <a:pt x="175927" y="117920"/>
                  </a:lnTo>
                  <a:lnTo>
                    <a:pt x="175927" y="0"/>
                  </a:lnTo>
                  <a:lnTo>
                    <a:pt x="224981" y="0"/>
                  </a:lnTo>
                  <a:lnTo>
                    <a:pt x="224981" y="28346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DE023A-2824-48E8-884A-4CC197864C45}"/>
                </a:ext>
              </a:extLst>
            </p:cNvPr>
            <p:cNvSpPr/>
            <p:nvPr/>
          </p:nvSpPr>
          <p:spPr>
            <a:xfrm>
              <a:off x="1303623" y="916336"/>
              <a:ext cx="90392" cy="375761"/>
            </a:xfrm>
            <a:custGeom>
              <a:avLst/>
              <a:gdLst>
                <a:gd name="connsiteX0" fmla="*/ 88202 w 90392"/>
                <a:gd name="connsiteY0" fmla="*/ 80105 h 375761"/>
                <a:gd name="connsiteX1" fmla="*/ 88202 w 90392"/>
                <a:gd name="connsiteY1" fmla="*/ 309372 h 375761"/>
                <a:gd name="connsiteX2" fmla="*/ 72104 w 90392"/>
                <a:gd name="connsiteY2" fmla="*/ 358712 h 375761"/>
                <a:gd name="connsiteX3" fmla="*/ 25146 w 90392"/>
                <a:gd name="connsiteY3" fmla="*/ 375761 h 375761"/>
                <a:gd name="connsiteX4" fmla="*/ 0 w 90392"/>
                <a:gd name="connsiteY4" fmla="*/ 372428 h 375761"/>
                <a:gd name="connsiteX5" fmla="*/ 0 w 90392"/>
                <a:gd name="connsiteY5" fmla="*/ 335090 h 375761"/>
                <a:gd name="connsiteX6" fmla="*/ 16764 w 90392"/>
                <a:gd name="connsiteY6" fmla="*/ 336804 h 375761"/>
                <a:gd name="connsiteX7" fmla="*/ 40862 w 90392"/>
                <a:gd name="connsiteY7" fmla="*/ 311087 h 375761"/>
                <a:gd name="connsiteX8" fmla="*/ 40862 w 90392"/>
                <a:gd name="connsiteY8" fmla="*/ 80105 h 375761"/>
                <a:gd name="connsiteX9" fmla="*/ 88202 w 90392"/>
                <a:gd name="connsiteY9" fmla="*/ 80105 h 375761"/>
                <a:gd name="connsiteX10" fmla="*/ 36862 w 90392"/>
                <a:gd name="connsiteY10" fmla="*/ 25337 h 375761"/>
                <a:gd name="connsiteX11" fmla="*/ 43815 w 90392"/>
                <a:gd name="connsiteY11" fmla="*/ 7239 h 375761"/>
                <a:gd name="connsiteX12" fmla="*/ 63532 w 90392"/>
                <a:gd name="connsiteY12" fmla="*/ 0 h 375761"/>
                <a:gd name="connsiteX13" fmla="*/ 83344 w 90392"/>
                <a:gd name="connsiteY13" fmla="*/ 7239 h 375761"/>
                <a:gd name="connsiteX14" fmla="*/ 90392 w 90392"/>
                <a:gd name="connsiteY14" fmla="*/ 25337 h 375761"/>
                <a:gd name="connsiteX15" fmla="*/ 83344 w 90392"/>
                <a:gd name="connsiteY15" fmla="*/ 43148 h 375761"/>
                <a:gd name="connsiteX16" fmla="*/ 63532 w 90392"/>
                <a:gd name="connsiteY16" fmla="*/ 50292 h 375761"/>
                <a:gd name="connsiteX17" fmla="*/ 43815 w 90392"/>
                <a:gd name="connsiteY17" fmla="*/ 43148 h 375761"/>
                <a:gd name="connsiteX18" fmla="*/ 36862 w 90392"/>
                <a:gd name="connsiteY18" fmla="*/ 25337 h 3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392" h="375761">
                  <a:moveTo>
                    <a:pt x="88202" y="80105"/>
                  </a:moveTo>
                  <a:lnTo>
                    <a:pt x="88202" y="309372"/>
                  </a:lnTo>
                  <a:cubicBezTo>
                    <a:pt x="88202" y="330899"/>
                    <a:pt x="82867" y="347377"/>
                    <a:pt x="72104" y="358712"/>
                  </a:cubicBezTo>
                  <a:cubicBezTo>
                    <a:pt x="61436" y="370046"/>
                    <a:pt x="45720" y="375761"/>
                    <a:pt x="25146" y="375761"/>
                  </a:cubicBezTo>
                  <a:cubicBezTo>
                    <a:pt x="16478" y="375761"/>
                    <a:pt x="8096" y="374618"/>
                    <a:pt x="0" y="372428"/>
                  </a:cubicBezTo>
                  <a:lnTo>
                    <a:pt x="0" y="335090"/>
                  </a:lnTo>
                  <a:cubicBezTo>
                    <a:pt x="4953" y="336232"/>
                    <a:pt x="10478" y="336804"/>
                    <a:pt x="16764" y="336804"/>
                  </a:cubicBezTo>
                  <a:cubicBezTo>
                    <a:pt x="32480" y="336804"/>
                    <a:pt x="40481" y="328232"/>
                    <a:pt x="40862" y="311087"/>
                  </a:cubicBezTo>
                  <a:lnTo>
                    <a:pt x="40862" y="80105"/>
                  </a:lnTo>
                  <a:lnTo>
                    <a:pt x="88202" y="80105"/>
                  </a:lnTo>
                  <a:close/>
                  <a:moveTo>
                    <a:pt x="36862" y="25337"/>
                  </a:moveTo>
                  <a:cubicBezTo>
                    <a:pt x="36862" y="18098"/>
                    <a:pt x="39148" y="12002"/>
                    <a:pt x="43815" y="7239"/>
                  </a:cubicBezTo>
                  <a:cubicBezTo>
                    <a:pt x="48387" y="2477"/>
                    <a:pt x="54959" y="0"/>
                    <a:pt x="63532" y="0"/>
                  </a:cubicBezTo>
                  <a:cubicBezTo>
                    <a:pt x="72104" y="0"/>
                    <a:pt x="78677" y="2381"/>
                    <a:pt x="83344" y="7239"/>
                  </a:cubicBezTo>
                  <a:cubicBezTo>
                    <a:pt x="88011" y="12002"/>
                    <a:pt x="90392" y="18098"/>
                    <a:pt x="90392" y="25337"/>
                  </a:cubicBezTo>
                  <a:cubicBezTo>
                    <a:pt x="90392" y="32480"/>
                    <a:pt x="88011" y="38386"/>
                    <a:pt x="83344" y="43148"/>
                  </a:cubicBezTo>
                  <a:cubicBezTo>
                    <a:pt x="78677" y="47911"/>
                    <a:pt x="72009" y="50292"/>
                    <a:pt x="63532" y="50292"/>
                  </a:cubicBezTo>
                  <a:cubicBezTo>
                    <a:pt x="54959" y="50292"/>
                    <a:pt x="48387" y="47911"/>
                    <a:pt x="43815" y="43148"/>
                  </a:cubicBezTo>
                  <a:cubicBezTo>
                    <a:pt x="39148" y="38481"/>
                    <a:pt x="36862" y="32480"/>
                    <a:pt x="36862" y="2533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483144-D3C0-4FCD-8D87-4B9722B143E7}"/>
                </a:ext>
              </a:extLst>
            </p:cNvPr>
            <p:cNvSpPr/>
            <p:nvPr/>
          </p:nvSpPr>
          <p:spPr>
            <a:xfrm>
              <a:off x="1433448" y="971391"/>
              <a:ext cx="195738" cy="262223"/>
            </a:xfrm>
            <a:custGeom>
              <a:avLst/>
              <a:gdLst>
                <a:gd name="connsiteX0" fmla="*/ 0 w 195738"/>
                <a:gd name="connsiteY0" fmla="*/ 128397 h 262223"/>
                <a:gd name="connsiteX1" fmla="*/ 12287 w 195738"/>
                <a:gd name="connsiteY1" fmla="*/ 72676 h 262223"/>
                <a:gd name="connsiteX2" fmla="*/ 46768 w 195738"/>
                <a:gd name="connsiteY2" fmla="*/ 34576 h 262223"/>
                <a:gd name="connsiteX3" fmla="*/ 97727 w 195738"/>
                <a:gd name="connsiteY3" fmla="*/ 21241 h 262223"/>
                <a:gd name="connsiteX4" fmla="*/ 135446 w 195738"/>
                <a:gd name="connsiteY4" fmla="*/ 27813 h 262223"/>
                <a:gd name="connsiteX5" fmla="*/ 149257 w 195738"/>
                <a:gd name="connsiteY5" fmla="*/ 0 h 262223"/>
                <a:gd name="connsiteX6" fmla="*/ 177451 w 195738"/>
                <a:gd name="connsiteY6" fmla="*/ 0 h 262223"/>
                <a:gd name="connsiteX7" fmla="*/ 157639 w 195738"/>
                <a:gd name="connsiteY7" fmla="*/ 40481 h 262223"/>
                <a:gd name="connsiteX8" fmla="*/ 195739 w 195738"/>
                <a:gd name="connsiteY8" fmla="*/ 132493 h 262223"/>
                <a:gd name="connsiteX9" fmla="*/ 183737 w 195738"/>
                <a:gd name="connsiteY9" fmla="*/ 188119 h 262223"/>
                <a:gd name="connsiteX10" fmla="*/ 149447 w 195738"/>
                <a:gd name="connsiteY10" fmla="*/ 226028 h 262223"/>
                <a:gd name="connsiteX11" fmla="*/ 98012 w 195738"/>
                <a:gd name="connsiteY11" fmla="*/ 239459 h 262223"/>
                <a:gd name="connsiteX12" fmla="*/ 62389 w 195738"/>
                <a:gd name="connsiteY12" fmla="*/ 233648 h 262223"/>
                <a:gd name="connsiteX13" fmla="*/ 48387 w 195738"/>
                <a:gd name="connsiteY13" fmla="*/ 262223 h 262223"/>
                <a:gd name="connsiteX14" fmla="*/ 20193 w 195738"/>
                <a:gd name="connsiteY14" fmla="*/ 262223 h 262223"/>
                <a:gd name="connsiteX15" fmla="*/ 40005 w 195738"/>
                <a:gd name="connsiteY15" fmla="*/ 221933 h 262223"/>
                <a:gd name="connsiteX16" fmla="*/ 0 w 195738"/>
                <a:gd name="connsiteY16" fmla="*/ 128397 h 262223"/>
                <a:gd name="connsiteX17" fmla="*/ 47339 w 195738"/>
                <a:gd name="connsiteY17" fmla="*/ 132493 h 262223"/>
                <a:gd name="connsiteX18" fmla="*/ 59817 w 195738"/>
                <a:gd name="connsiteY18" fmla="*/ 181928 h 262223"/>
                <a:gd name="connsiteX19" fmla="*/ 118015 w 195738"/>
                <a:gd name="connsiteY19" fmla="*/ 63437 h 262223"/>
                <a:gd name="connsiteX20" fmla="*/ 97727 w 195738"/>
                <a:gd name="connsiteY20" fmla="*/ 59150 h 262223"/>
                <a:gd name="connsiteX21" fmla="*/ 60960 w 195738"/>
                <a:gd name="connsiteY21" fmla="*/ 77534 h 262223"/>
                <a:gd name="connsiteX22" fmla="*/ 47339 w 195738"/>
                <a:gd name="connsiteY22" fmla="*/ 132493 h 262223"/>
                <a:gd name="connsiteX23" fmla="*/ 148685 w 195738"/>
                <a:gd name="connsiteY23" fmla="*/ 128397 h 262223"/>
                <a:gd name="connsiteX24" fmla="*/ 137351 w 195738"/>
                <a:gd name="connsiteY24" fmla="*/ 81534 h 262223"/>
                <a:gd name="connsiteX25" fmla="*/ 79724 w 195738"/>
                <a:gd name="connsiteY25" fmla="*/ 198501 h 262223"/>
                <a:gd name="connsiteX26" fmla="*/ 98012 w 195738"/>
                <a:gd name="connsiteY26" fmla="*/ 201835 h 262223"/>
                <a:gd name="connsiteX27" fmla="*/ 135255 w 195738"/>
                <a:gd name="connsiteY27" fmla="*/ 183166 h 262223"/>
                <a:gd name="connsiteX28" fmla="*/ 148685 w 195738"/>
                <a:gd name="connsiteY28" fmla="*/ 128397 h 2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5738" h="262223">
                  <a:moveTo>
                    <a:pt x="0" y="128397"/>
                  </a:moveTo>
                  <a:cubicBezTo>
                    <a:pt x="0" y="107728"/>
                    <a:pt x="4096" y="89154"/>
                    <a:pt x="12287" y="72676"/>
                  </a:cubicBezTo>
                  <a:cubicBezTo>
                    <a:pt x="20479" y="56102"/>
                    <a:pt x="31909" y="43434"/>
                    <a:pt x="46768" y="34576"/>
                  </a:cubicBezTo>
                  <a:cubicBezTo>
                    <a:pt x="61531" y="25718"/>
                    <a:pt x="78581" y="21241"/>
                    <a:pt x="97727" y="21241"/>
                  </a:cubicBezTo>
                  <a:cubicBezTo>
                    <a:pt x="111443" y="21241"/>
                    <a:pt x="124111" y="23431"/>
                    <a:pt x="135446" y="27813"/>
                  </a:cubicBezTo>
                  <a:lnTo>
                    <a:pt x="149257" y="0"/>
                  </a:lnTo>
                  <a:lnTo>
                    <a:pt x="177451" y="0"/>
                  </a:lnTo>
                  <a:lnTo>
                    <a:pt x="157639" y="40481"/>
                  </a:lnTo>
                  <a:cubicBezTo>
                    <a:pt x="183071" y="60293"/>
                    <a:pt x="195739" y="91059"/>
                    <a:pt x="195739" y="132493"/>
                  </a:cubicBezTo>
                  <a:cubicBezTo>
                    <a:pt x="195739" y="153257"/>
                    <a:pt x="191738" y="171831"/>
                    <a:pt x="183737" y="188119"/>
                  </a:cubicBezTo>
                  <a:cubicBezTo>
                    <a:pt x="175736" y="204502"/>
                    <a:pt x="164306" y="217075"/>
                    <a:pt x="149447" y="226028"/>
                  </a:cubicBezTo>
                  <a:cubicBezTo>
                    <a:pt x="134588" y="234982"/>
                    <a:pt x="117443" y="239459"/>
                    <a:pt x="98012" y="239459"/>
                  </a:cubicBezTo>
                  <a:cubicBezTo>
                    <a:pt x="85916" y="239459"/>
                    <a:pt x="74105" y="237554"/>
                    <a:pt x="62389" y="233648"/>
                  </a:cubicBezTo>
                  <a:lnTo>
                    <a:pt x="48387" y="262223"/>
                  </a:lnTo>
                  <a:lnTo>
                    <a:pt x="20193" y="262223"/>
                  </a:lnTo>
                  <a:lnTo>
                    <a:pt x="40005" y="221933"/>
                  </a:lnTo>
                  <a:cubicBezTo>
                    <a:pt x="13430" y="202502"/>
                    <a:pt x="0" y="171355"/>
                    <a:pt x="0" y="128397"/>
                  </a:cubicBezTo>
                  <a:close/>
                  <a:moveTo>
                    <a:pt x="47339" y="132493"/>
                  </a:moveTo>
                  <a:cubicBezTo>
                    <a:pt x="47339" y="152781"/>
                    <a:pt x="51530" y="169259"/>
                    <a:pt x="59817" y="181928"/>
                  </a:cubicBezTo>
                  <a:lnTo>
                    <a:pt x="118015" y="63437"/>
                  </a:lnTo>
                  <a:cubicBezTo>
                    <a:pt x="111919" y="60579"/>
                    <a:pt x="105156" y="59150"/>
                    <a:pt x="97727" y="59150"/>
                  </a:cubicBezTo>
                  <a:cubicBezTo>
                    <a:pt x="82296" y="59150"/>
                    <a:pt x="70009" y="65246"/>
                    <a:pt x="60960" y="77534"/>
                  </a:cubicBezTo>
                  <a:cubicBezTo>
                    <a:pt x="51816" y="89726"/>
                    <a:pt x="47339" y="108014"/>
                    <a:pt x="47339" y="132493"/>
                  </a:cubicBezTo>
                  <a:close/>
                  <a:moveTo>
                    <a:pt x="148685" y="128397"/>
                  </a:moveTo>
                  <a:cubicBezTo>
                    <a:pt x="148685" y="109157"/>
                    <a:pt x="144875" y="93535"/>
                    <a:pt x="137351" y="81534"/>
                  </a:cubicBezTo>
                  <a:lnTo>
                    <a:pt x="79724" y="198501"/>
                  </a:lnTo>
                  <a:cubicBezTo>
                    <a:pt x="85344" y="200692"/>
                    <a:pt x="91440" y="201835"/>
                    <a:pt x="98012" y="201835"/>
                  </a:cubicBezTo>
                  <a:cubicBezTo>
                    <a:pt x="114014" y="201835"/>
                    <a:pt x="126397" y="195644"/>
                    <a:pt x="135255" y="183166"/>
                  </a:cubicBezTo>
                  <a:cubicBezTo>
                    <a:pt x="144304" y="170593"/>
                    <a:pt x="148685" y="152400"/>
                    <a:pt x="148685" y="12839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F5E737-33FF-4498-BAE8-615F23A07638}"/>
                </a:ext>
              </a:extLst>
            </p:cNvPr>
            <p:cNvSpPr/>
            <p:nvPr/>
          </p:nvSpPr>
          <p:spPr>
            <a:xfrm>
              <a:off x="1667954" y="992536"/>
              <a:ext cx="110585" cy="214502"/>
            </a:xfrm>
            <a:custGeom>
              <a:avLst/>
              <a:gdLst>
                <a:gd name="connsiteX0" fmla="*/ 110395 w 110585"/>
                <a:gd name="connsiteY0" fmla="*/ 47054 h 214502"/>
                <a:gd name="connsiteX1" fmla="*/ 91154 w 110585"/>
                <a:gd name="connsiteY1" fmla="*/ 45529 h 214502"/>
                <a:gd name="connsiteX2" fmla="*/ 47339 w 110585"/>
                <a:gd name="connsiteY2" fmla="*/ 70485 h 214502"/>
                <a:gd name="connsiteX3" fmla="*/ 47339 w 110585"/>
                <a:gd name="connsiteY3" fmla="*/ 214503 h 214502"/>
                <a:gd name="connsiteX4" fmla="*/ 0 w 110585"/>
                <a:gd name="connsiteY4" fmla="*/ 214503 h 214502"/>
                <a:gd name="connsiteX5" fmla="*/ 0 w 110585"/>
                <a:gd name="connsiteY5" fmla="*/ 3905 h 214502"/>
                <a:gd name="connsiteX6" fmla="*/ 45149 w 110585"/>
                <a:gd name="connsiteY6" fmla="*/ 3905 h 214502"/>
                <a:gd name="connsiteX7" fmla="*/ 46292 w 110585"/>
                <a:gd name="connsiteY7" fmla="*/ 27432 h 214502"/>
                <a:gd name="connsiteX8" fmla="*/ 93821 w 110585"/>
                <a:gd name="connsiteY8" fmla="*/ 0 h 214502"/>
                <a:gd name="connsiteX9" fmla="*/ 110585 w 110585"/>
                <a:gd name="connsiteY9" fmla="*/ 2762 h 214502"/>
                <a:gd name="connsiteX10" fmla="*/ 110395 w 110585"/>
                <a:gd name="connsiteY10" fmla="*/ 47054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585" h="214502">
                  <a:moveTo>
                    <a:pt x="110395" y="47054"/>
                  </a:moveTo>
                  <a:cubicBezTo>
                    <a:pt x="104204" y="46006"/>
                    <a:pt x="97727" y="45529"/>
                    <a:pt x="91154" y="45529"/>
                  </a:cubicBezTo>
                  <a:cubicBezTo>
                    <a:pt x="69437" y="45529"/>
                    <a:pt x="54864" y="53816"/>
                    <a:pt x="47339" y="70485"/>
                  </a:cubicBezTo>
                  <a:lnTo>
                    <a:pt x="47339" y="214503"/>
                  </a:lnTo>
                  <a:lnTo>
                    <a:pt x="0" y="214503"/>
                  </a:lnTo>
                  <a:lnTo>
                    <a:pt x="0" y="3905"/>
                  </a:lnTo>
                  <a:lnTo>
                    <a:pt x="45149" y="3905"/>
                  </a:lnTo>
                  <a:lnTo>
                    <a:pt x="46292" y="27432"/>
                  </a:lnTo>
                  <a:cubicBezTo>
                    <a:pt x="57722" y="9144"/>
                    <a:pt x="73533" y="0"/>
                    <a:pt x="93821" y="0"/>
                  </a:cubicBezTo>
                  <a:cubicBezTo>
                    <a:pt x="100584" y="0"/>
                    <a:pt x="106108" y="953"/>
                    <a:pt x="110585" y="2762"/>
                  </a:cubicBezTo>
                  <a:lnTo>
                    <a:pt x="110395" y="4705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EE6AE3-03A0-40DB-89AF-DF187DD4024B}"/>
                </a:ext>
              </a:extLst>
            </p:cNvPr>
            <p:cNvSpPr/>
            <p:nvPr/>
          </p:nvSpPr>
          <p:spPr>
            <a:xfrm>
              <a:off x="1808067" y="992536"/>
              <a:ext cx="110680" cy="214502"/>
            </a:xfrm>
            <a:custGeom>
              <a:avLst/>
              <a:gdLst>
                <a:gd name="connsiteX0" fmla="*/ 110395 w 110680"/>
                <a:gd name="connsiteY0" fmla="*/ 47054 h 214502"/>
                <a:gd name="connsiteX1" fmla="*/ 91154 w 110680"/>
                <a:gd name="connsiteY1" fmla="*/ 45529 h 214502"/>
                <a:gd name="connsiteX2" fmla="*/ 47339 w 110680"/>
                <a:gd name="connsiteY2" fmla="*/ 70485 h 214502"/>
                <a:gd name="connsiteX3" fmla="*/ 47339 w 110680"/>
                <a:gd name="connsiteY3" fmla="*/ 214503 h 214502"/>
                <a:gd name="connsiteX4" fmla="*/ 0 w 110680"/>
                <a:gd name="connsiteY4" fmla="*/ 214503 h 214502"/>
                <a:gd name="connsiteX5" fmla="*/ 0 w 110680"/>
                <a:gd name="connsiteY5" fmla="*/ 3905 h 214502"/>
                <a:gd name="connsiteX6" fmla="*/ 45149 w 110680"/>
                <a:gd name="connsiteY6" fmla="*/ 3905 h 214502"/>
                <a:gd name="connsiteX7" fmla="*/ 46387 w 110680"/>
                <a:gd name="connsiteY7" fmla="*/ 27432 h 214502"/>
                <a:gd name="connsiteX8" fmla="*/ 93917 w 110680"/>
                <a:gd name="connsiteY8" fmla="*/ 0 h 214502"/>
                <a:gd name="connsiteX9" fmla="*/ 110681 w 110680"/>
                <a:gd name="connsiteY9" fmla="*/ 2762 h 214502"/>
                <a:gd name="connsiteX10" fmla="*/ 110395 w 110680"/>
                <a:gd name="connsiteY10" fmla="*/ 47054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80" h="214502">
                  <a:moveTo>
                    <a:pt x="110395" y="47054"/>
                  </a:moveTo>
                  <a:cubicBezTo>
                    <a:pt x="104204" y="46006"/>
                    <a:pt x="97727" y="45529"/>
                    <a:pt x="91154" y="45529"/>
                  </a:cubicBezTo>
                  <a:cubicBezTo>
                    <a:pt x="69437" y="45529"/>
                    <a:pt x="54864" y="53816"/>
                    <a:pt x="47339" y="70485"/>
                  </a:cubicBezTo>
                  <a:lnTo>
                    <a:pt x="47339" y="214503"/>
                  </a:lnTo>
                  <a:lnTo>
                    <a:pt x="0" y="214503"/>
                  </a:lnTo>
                  <a:lnTo>
                    <a:pt x="0" y="3905"/>
                  </a:lnTo>
                  <a:lnTo>
                    <a:pt x="45149" y="3905"/>
                  </a:lnTo>
                  <a:lnTo>
                    <a:pt x="46387" y="27432"/>
                  </a:lnTo>
                  <a:cubicBezTo>
                    <a:pt x="57817" y="9144"/>
                    <a:pt x="73628" y="0"/>
                    <a:pt x="93917" y="0"/>
                  </a:cubicBezTo>
                  <a:cubicBezTo>
                    <a:pt x="100679" y="0"/>
                    <a:pt x="106204" y="953"/>
                    <a:pt x="110681" y="2762"/>
                  </a:cubicBezTo>
                  <a:lnTo>
                    <a:pt x="110395" y="4705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1029A5-884E-4CAC-819F-F171ADB5787E}"/>
                </a:ext>
              </a:extLst>
            </p:cNvPr>
            <p:cNvSpPr/>
            <p:nvPr/>
          </p:nvSpPr>
          <p:spPr>
            <a:xfrm>
              <a:off x="1948465" y="916336"/>
              <a:ext cx="53530" cy="290702"/>
            </a:xfrm>
            <a:custGeom>
              <a:avLst/>
              <a:gdLst>
                <a:gd name="connsiteX0" fmla="*/ 0 w 53530"/>
                <a:gd name="connsiteY0" fmla="*/ 25337 h 290702"/>
                <a:gd name="connsiteX1" fmla="*/ 6953 w 53530"/>
                <a:gd name="connsiteY1" fmla="*/ 7239 h 290702"/>
                <a:gd name="connsiteX2" fmla="*/ 26670 w 53530"/>
                <a:gd name="connsiteY2" fmla="*/ 0 h 290702"/>
                <a:gd name="connsiteX3" fmla="*/ 46482 w 53530"/>
                <a:gd name="connsiteY3" fmla="*/ 7239 h 290702"/>
                <a:gd name="connsiteX4" fmla="*/ 53530 w 53530"/>
                <a:gd name="connsiteY4" fmla="*/ 25337 h 290702"/>
                <a:gd name="connsiteX5" fmla="*/ 46482 w 53530"/>
                <a:gd name="connsiteY5" fmla="*/ 43148 h 290702"/>
                <a:gd name="connsiteX6" fmla="*/ 26670 w 53530"/>
                <a:gd name="connsiteY6" fmla="*/ 50292 h 290702"/>
                <a:gd name="connsiteX7" fmla="*/ 6858 w 53530"/>
                <a:gd name="connsiteY7" fmla="*/ 43148 h 290702"/>
                <a:gd name="connsiteX8" fmla="*/ 0 w 53530"/>
                <a:gd name="connsiteY8" fmla="*/ 25337 h 290702"/>
                <a:gd name="connsiteX9" fmla="*/ 50197 w 53530"/>
                <a:gd name="connsiteY9" fmla="*/ 290703 h 290702"/>
                <a:gd name="connsiteX10" fmla="*/ 2857 w 53530"/>
                <a:gd name="connsiteY10" fmla="*/ 290703 h 290702"/>
                <a:gd name="connsiteX11" fmla="*/ 2857 w 53530"/>
                <a:gd name="connsiteY11" fmla="*/ 80105 h 290702"/>
                <a:gd name="connsiteX12" fmla="*/ 50197 w 53530"/>
                <a:gd name="connsiteY12" fmla="*/ 80105 h 290702"/>
                <a:gd name="connsiteX13" fmla="*/ 50197 w 53530"/>
                <a:gd name="connsiteY13" fmla="*/ 290703 h 2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30" h="290702">
                  <a:moveTo>
                    <a:pt x="0" y="25337"/>
                  </a:moveTo>
                  <a:cubicBezTo>
                    <a:pt x="0" y="18098"/>
                    <a:pt x="2286" y="12002"/>
                    <a:pt x="6953" y="7239"/>
                  </a:cubicBezTo>
                  <a:cubicBezTo>
                    <a:pt x="11525" y="2477"/>
                    <a:pt x="18193" y="0"/>
                    <a:pt x="26670" y="0"/>
                  </a:cubicBezTo>
                  <a:cubicBezTo>
                    <a:pt x="35147" y="0"/>
                    <a:pt x="41815" y="2381"/>
                    <a:pt x="46482" y="7239"/>
                  </a:cubicBezTo>
                  <a:cubicBezTo>
                    <a:pt x="51149" y="12002"/>
                    <a:pt x="53530" y="18098"/>
                    <a:pt x="53530" y="25337"/>
                  </a:cubicBezTo>
                  <a:cubicBezTo>
                    <a:pt x="53530" y="32480"/>
                    <a:pt x="51149" y="38386"/>
                    <a:pt x="46482" y="43148"/>
                  </a:cubicBezTo>
                  <a:cubicBezTo>
                    <a:pt x="41815" y="47911"/>
                    <a:pt x="35147" y="50292"/>
                    <a:pt x="26670" y="50292"/>
                  </a:cubicBezTo>
                  <a:cubicBezTo>
                    <a:pt x="18193" y="50292"/>
                    <a:pt x="11525" y="47911"/>
                    <a:pt x="6858" y="43148"/>
                  </a:cubicBezTo>
                  <a:cubicBezTo>
                    <a:pt x="2286" y="38481"/>
                    <a:pt x="0" y="32480"/>
                    <a:pt x="0" y="25337"/>
                  </a:cubicBezTo>
                  <a:close/>
                  <a:moveTo>
                    <a:pt x="50197" y="290703"/>
                  </a:moveTo>
                  <a:lnTo>
                    <a:pt x="2857" y="290703"/>
                  </a:lnTo>
                  <a:lnTo>
                    <a:pt x="2857" y="80105"/>
                  </a:lnTo>
                  <a:lnTo>
                    <a:pt x="50197" y="80105"/>
                  </a:lnTo>
                  <a:lnTo>
                    <a:pt x="50197" y="29070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A535B8-7F2E-4C4C-8221-D4C30A420105}"/>
                </a:ext>
              </a:extLst>
            </p:cNvPr>
            <p:cNvSpPr/>
            <p:nvPr/>
          </p:nvSpPr>
          <p:spPr>
            <a:xfrm>
              <a:off x="2049430" y="992536"/>
              <a:ext cx="174212" cy="214502"/>
            </a:xfrm>
            <a:custGeom>
              <a:avLst/>
              <a:gdLst>
                <a:gd name="connsiteX0" fmla="*/ 44577 w 174212"/>
                <a:gd name="connsiteY0" fmla="*/ 3905 h 214502"/>
                <a:gd name="connsiteX1" fmla="*/ 45910 w 174212"/>
                <a:gd name="connsiteY1" fmla="*/ 28194 h 214502"/>
                <a:gd name="connsiteX2" fmla="*/ 107252 w 174212"/>
                <a:gd name="connsiteY2" fmla="*/ 0 h 214502"/>
                <a:gd name="connsiteX3" fmla="*/ 174212 w 174212"/>
                <a:gd name="connsiteY3" fmla="*/ 75343 h 214502"/>
                <a:gd name="connsiteX4" fmla="*/ 174212 w 174212"/>
                <a:gd name="connsiteY4" fmla="*/ 214503 h 214502"/>
                <a:gd name="connsiteX5" fmla="*/ 126873 w 174212"/>
                <a:gd name="connsiteY5" fmla="*/ 214503 h 214502"/>
                <a:gd name="connsiteX6" fmla="*/ 126873 w 174212"/>
                <a:gd name="connsiteY6" fmla="*/ 78010 h 214502"/>
                <a:gd name="connsiteX7" fmla="*/ 118205 w 174212"/>
                <a:gd name="connsiteY7" fmla="*/ 48292 h 214502"/>
                <a:gd name="connsiteX8" fmla="*/ 89916 w 174212"/>
                <a:gd name="connsiteY8" fmla="*/ 38672 h 214502"/>
                <a:gd name="connsiteX9" fmla="*/ 47339 w 174212"/>
                <a:gd name="connsiteY9" fmla="*/ 64579 h 214502"/>
                <a:gd name="connsiteX10" fmla="*/ 47339 w 174212"/>
                <a:gd name="connsiteY10" fmla="*/ 214408 h 214502"/>
                <a:gd name="connsiteX11" fmla="*/ 0 w 174212"/>
                <a:gd name="connsiteY11" fmla="*/ 214408 h 214502"/>
                <a:gd name="connsiteX12" fmla="*/ 0 w 174212"/>
                <a:gd name="connsiteY12" fmla="*/ 3905 h 214502"/>
                <a:gd name="connsiteX13" fmla="*/ 44577 w 174212"/>
                <a:gd name="connsiteY13" fmla="*/ 3905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212" h="214502">
                  <a:moveTo>
                    <a:pt x="44577" y="3905"/>
                  </a:moveTo>
                  <a:lnTo>
                    <a:pt x="45910" y="28194"/>
                  </a:lnTo>
                  <a:cubicBezTo>
                    <a:pt x="61436" y="9430"/>
                    <a:pt x="81915" y="0"/>
                    <a:pt x="107252" y="0"/>
                  </a:cubicBezTo>
                  <a:cubicBezTo>
                    <a:pt x="151067" y="0"/>
                    <a:pt x="173450" y="25146"/>
                    <a:pt x="174212" y="75343"/>
                  </a:cubicBezTo>
                  <a:lnTo>
                    <a:pt x="174212" y="214503"/>
                  </a:lnTo>
                  <a:lnTo>
                    <a:pt x="126873" y="214503"/>
                  </a:lnTo>
                  <a:lnTo>
                    <a:pt x="126873" y="78010"/>
                  </a:lnTo>
                  <a:cubicBezTo>
                    <a:pt x="126873" y="64675"/>
                    <a:pt x="124015" y="54769"/>
                    <a:pt x="118205" y="48292"/>
                  </a:cubicBezTo>
                  <a:cubicBezTo>
                    <a:pt x="112395" y="41910"/>
                    <a:pt x="102965" y="38672"/>
                    <a:pt x="89916" y="38672"/>
                  </a:cubicBezTo>
                  <a:cubicBezTo>
                    <a:pt x="70866" y="38672"/>
                    <a:pt x="56674" y="47339"/>
                    <a:pt x="47339" y="64579"/>
                  </a:cubicBezTo>
                  <a:lnTo>
                    <a:pt x="47339" y="214408"/>
                  </a:lnTo>
                  <a:lnTo>
                    <a:pt x="0" y="214408"/>
                  </a:lnTo>
                  <a:lnTo>
                    <a:pt x="0" y="3905"/>
                  </a:lnTo>
                  <a:lnTo>
                    <a:pt x="44577" y="390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90A187-B38D-4F10-984D-4B7943A25ACB}"/>
                </a:ext>
              </a:extLst>
            </p:cNvPr>
            <p:cNvSpPr/>
            <p:nvPr/>
          </p:nvSpPr>
          <p:spPr>
            <a:xfrm>
              <a:off x="2263552" y="992536"/>
              <a:ext cx="185737" cy="297370"/>
            </a:xfrm>
            <a:custGeom>
              <a:avLst/>
              <a:gdLst>
                <a:gd name="connsiteX0" fmla="*/ 0 w 185737"/>
                <a:gd name="connsiteY0" fmla="*/ 107633 h 297370"/>
                <a:gd name="connsiteX1" fmla="*/ 23050 w 185737"/>
                <a:gd name="connsiteY1" fmla="*/ 29337 h 297370"/>
                <a:gd name="connsiteX2" fmla="*/ 84296 w 185737"/>
                <a:gd name="connsiteY2" fmla="*/ 0 h 297370"/>
                <a:gd name="connsiteX3" fmla="*/ 140970 w 185737"/>
                <a:gd name="connsiteY3" fmla="*/ 25146 h 297370"/>
                <a:gd name="connsiteX4" fmla="*/ 143066 w 185737"/>
                <a:gd name="connsiteY4" fmla="*/ 3905 h 297370"/>
                <a:gd name="connsiteX5" fmla="*/ 185738 w 185737"/>
                <a:gd name="connsiteY5" fmla="*/ 3905 h 297370"/>
                <a:gd name="connsiteX6" fmla="*/ 185738 w 185737"/>
                <a:gd name="connsiteY6" fmla="*/ 208026 h 297370"/>
                <a:gd name="connsiteX7" fmla="*/ 159925 w 185737"/>
                <a:gd name="connsiteY7" fmla="*/ 273463 h 297370"/>
                <a:gd name="connsiteX8" fmla="*/ 90392 w 185737"/>
                <a:gd name="connsiteY8" fmla="*/ 297371 h 297370"/>
                <a:gd name="connsiteX9" fmla="*/ 45149 w 185737"/>
                <a:gd name="connsiteY9" fmla="*/ 287750 h 297370"/>
                <a:gd name="connsiteX10" fmla="*/ 11621 w 185737"/>
                <a:gd name="connsiteY10" fmla="*/ 262509 h 297370"/>
                <a:gd name="connsiteX11" fmla="*/ 34004 w 185737"/>
                <a:gd name="connsiteY11" fmla="*/ 234125 h 297370"/>
                <a:gd name="connsiteX12" fmla="*/ 87725 w 185737"/>
                <a:gd name="connsiteY12" fmla="*/ 260032 h 297370"/>
                <a:gd name="connsiteX13" fmla="*/ 124873 w 185737"/>
                <a:gd name="connsiteY13" fmla="*/ 247269 h 297370"/>
                <a:gd name="connsiteX14" fmla="*/ 138494 w 185737"/>
                <a:gd name="connsiteY14" fmla="*/ 209836 h 297370"/>
                <a:gd name="connsiteX15" fmla="*/ 138494 w 185737"/>
                <a:gd name="connsiteY15" fmla="*/ 195548 h 297370"/>
                <a:gd name="connsiteX16" fmla="*/ 84011 w 185737"/>
                <a:gd name="connsiteY16" fmla="*/ 218313 h 297370"/>
                <a:gd name="connsiteX17" fmla="*/ 23622 w 185737"/>
                <a:gd name="connsiteY17" fmla="*/ 188881 h 297370"/>
                <a:gd name="connsiteX18" fmla="*/ 0 w 185737"/>
                <a:gd name="connsiteY18" fmla="*/ 107633 h 297370"/>
                <a:gd name="connsiteX19" fmla="*/ 47054 w 185737"/>
                <a:gd name="connsiteY19" fmla="*/ 111728 h 297370"/>
                <a:gd name="connsiteX20" fmla="*/ 60008 w 185737"/>
                <a:gd name="connsiteY20" fmla="*/ 161639 h 297370"/>
                <a:gd name="connsiteX21" fmla="*/ 95917 w 185737"/>
                <a:gd name="connsiteY21" fmla="*/ 179832 h 297370"/>
                <a:gd name="connsiteX22" fmla="*/ 138303 w 185737"/>
                <a:gd name="connsiteY22" fmla="*/ 155353 h 297370"/>
                <a:gd name="connsiteX23" fmla="*/ 138303 w 185737"/>
                <a:gd name="connsiteY23" fmla="*/ 62675 h 297370"/>
                <a:gd name="connsiteX24" fmla="*/ 96298 w 185737"/>
                <a:gd name="connsiteY24" fmla="*/ 38767 h 297370"/>
                <a:gd name="connsiteX25" fmla="*/ 60008 w 185737"/>
                <a:gd name="connsiteY25" fmla="*/ 57245 h 297370"/>
                <a:gd name="connsiteX26" fmla="*/ 47054 w 185737"/>
                <a:gd name="connsiteY26" fmla="*/ 111728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737" h="297370">
                  <a:moveTo>
                    <a:pt x="0" y="107633"/>
                  </a:moveTo>
                  <a:cubicBezTo>
                    <a:pt x="0" y="74962"/>
                    <a:pt x="7715" y="48863"/>
                    <a:pt x="23050" y="29337"/>
                  </a:cubicBezTo>
                  <a:cubicBezTo>
                    <a:pt x="38386" y="9811"/>
                    <a:pt x="58865" y="0"/>
                    <a:pt x="84296" y="0"/>
                  </a:cubicBezTo>
                  <a:cubicBezTo>
                    <a:pt x="108299" y="0"/>
                    <a:pt x="127159" y="8382"/>
                    <a:pt x="140970" y="25146"/>
                  </a:cubicBezTo>
                  <a:lnTo>
                    <a:pt x="143066" y="3905"/>
                  </a:lnTo>
                  <a:lnTo>
                    <a:pt x="185738" y="3905"/>
                  </a:lnTo>
                  <a:lnTo>
                    <a:pt x="185738" y="208026"/>
                  </a:lnTo>
                  <a:cubicBezTo>
                    <a:pt x="185738" y="235649"/>
                    <a:pt x="177165" y="257461"/>
                    <a:pt x="159925" y="273463"/>
                  </a:cubicBezTo>
                  <a:cubicBezTo>
                    <a:pt x="142684" y="289465"/>
                    <a:pt x="119539" y="297371"/>
                    <a:pt x="90392" y="297371"/>
                  </a:cubicBezTo>
                  <a:cubicBezTo>
                    <a:pt x="74962" y="297371"/>
                    <a:pt x="59912" y="294132"/>
                    <a:pt x="45149" y="287750"/>
                  </a:cubicBezTo>
                  <a:cubicBezTo>
                    <a:pt x="30385" y="281369"/>
                    <a:pt x="19241" y="272891"/>
                    <a:pt x="11621" y="262509"/>
                  </a:cubicBezTo>
                  <a:lnTo>
                    <a:pt x="34004" y="234125"/>
                  </a:lnTo>
                  <a:cubicBezTo>
                    <a:pt x="48578" y="251365"/>
                    <a:pt x="66484" y="260032"/>
                    <a:pt x="87725" y="260032"/>
                  </a:cubicBezTo>
                  <a:cubicBezTo>
                    <a:pt x="103442" y="260032"/>
                    <a:pt x="115824" y="255746"/>
                    <a:pt x="124873" y="247269"/>
                  </a:cubicBezTo>
                  <a:cubicBezTo>
                    <a:pt x="133921" y="238792"/>
                    <a:pt x="138494" y="226314"/>
                    <a:pt x="138494" y="209836"/>
                  </a:cubicBezTo>
                  <a:lnTo>
                    <a:pt x="138494" y="195548"/>
                  </a:lnTo>
                  <a:cubicBezTo>
                    <a:pt x="124873" y="210693"/>
                    <a:pt x="106680" y="218313"/>
                    <a:pt x="84011" y="218313"/>
                  </a:cubicBezTo>
                  <a:cubicBezTo>
                    <a:pt x="59341" y="218313"/>
                    <a:pt x="39243" y="208502"/>
                    <a:pt x="23622" y="188881"/>
                  </a:cubicBezTo>
                  <a:cubicBezTo>
                    <a:pt x="7810" y="169355"/>
                    <a:pt x="0" y="142208"/>
                    <a:pt x="0" y="107633"/>
                  </a:cubicBezTo>
                  <a:close/>
                  <a:moveTo>
                    <a:pt x="47054" y="111728"/>
                  </a:moveTo>
                  <a:cubicBezTo>
                    <a:pt x="47054" y="132874"/>
                    <a:pt x="51340" y="149543"/>
                    <a:pt x="60008" y="161639"/>
                  </a:cubicBezTo>
                  <a:cubicBezTo>
                    <a:pt x="68675" y="173736"/>
                    <a:pt x="80582" y="179832"/>
                    <a:pt x="95917" y="179832"/>
                  </a:cubicBezTo>
                  <a:cubicBezTo>
                    <a:pt x="114967" y="179832"/>
                    <a:pt x="129159" y="171641"/>
                    <a:pt x="138303" y="155353"/>
                  </a:cubicBezTo>
                  <a:lnTo>
                    <a:pt x="138303" y="62675"/>
                  </a:lnTo>
                  <a:cubicBezTo>
                    <a:pt x="129350" y="46673"/>
                    <a:pt x="115348" y="38767"/>
                    <a:pt x="96298" y="38767"/>
                  </a:cubicBezTo>
                  <a:cubicBezTo>
                    <a:pt x="80772" y="38767"/>
                    <a:pt x="68675" y="44958"/>
                    <a:pt x="60008" y="57245"/>
                  </a:cubicBezTo>
                  <a:cubicBezTo>
                    <a:pt x="51435" y="69533"/>
                    <a:pt x="47054" y="87725"/>
                    <a:pt x="47054" y="11172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973D41-2FAE-4755-BCA9-BE34779F7F0F}"/>
                </a:ext>
              </a:extLst>
            </p:cNvPr>
            <p:cNvSpPr/>
            <p:nvPr/>
          </p:nvSpPr>
          <p:spPr>
            <a:xfrm>
              <a:off x="2576258" y="923575"/>
              <a:ext cx="251269" cy="283463"/>
            </a:xfrm>
            <a:custGeom>
              <a:avLst/>
              <a:gdLst>
                <a:gd name="connsiteX0" fmla="*/ 125158 w 251269"/>
                <a:gd name="connsiteY0" fmla="*/ 221742 h 283463"/>
                <a:gd name="connsiteX1" fmla="*/ 197167 w 251269"/>
                <a:gd name="connsiteY1" fmla="*/ 95 h 283463"/>
                <a:gd name="connsiteX2" fmla="*/ 251270 w 251269"/>
                <a:gd name="connsiteY2" fmla="*/ 95 h 283463"/>
                <a:gd name="connsiteX3" fmla="*/ 149257 w 251269"/>
                <a:gd name="connsiteY3" fmla="*/ 283464 h 283463"/>
                <a:gd name="connsiteX4" fmla="*/ 101537 w 251269"/>
                <a:gd name="connsiteY4" fmla="*/ 283464 h 283463"/>
                <a:gd name="connsiteX5" fmla="*/ 0 w 251269"/>
                <a:gd name="connsiteY5" fmla="*/ 0 h 283463"/>
                <a:gd name="connsiteX6" fmla="*/ 53912 w 251269"/>
                <a:gd name="connsiteY6" fmla="*/ 0 h 283463"/>
                <a:gd name="connsiteX7" fmla="*/ 125158 w 251269"/>
                <a:gd name="connsiteY7" fmla="*/ 221742 h 28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69" h="283463">
                  <a:moveTo>
                    <a:pt x="125158" y="221742"/>
                  </a:moveTo>
                  <a:lnTo>
                    <a:pt x="197167" y="95"/>
                  </a:lnTo>
                  <a:lnTo>
                    <a:pt x="251270" y="95"/>
                  </a:lnTo>
                  <a:lnTo>
                    <a:pt x="149257" y="283464"/>
                  </a:lnTo>
                  <a:lnTo>
                    <a:pt x="101537" y="283464"/>
                  </a:lnTo>
                  <a:lnTo>
                    <a:pt x="0" y="0"/>
                  </a:lnTo>
                  <a:lnTo>
                    <a:pt x="53912" y="0"/>
                  </a:lnTo>
                  <a:lnTo>
                    <a:pt x="125158" y="22174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EF2DB-E808-4E48-8617-926AC2673AE0}"/>
                </a:ext>
              </a:extLst>
            </p:cNvPr>
            <p:cNvSpPr/>
            <p:nvPr/>
          </p:nvSpPr>
          <p:spPr>
            <a:xfrm>
              <a:off x="2839338" y="992727"/>
              <a:ext cx="180879" cy="218217"/>
            </a:xfrm>
            <a:custGeom>
              <a:avLst/>
              <a:gdLst>
                <a:gd name="connsiteX0" fmla="*/ 132493 w 180879"/>
                <a:gd name="connsiteY0" fmla="*/ 214312 h 218217"/>
                <a:gd name="connsiteX1" fmla="*/ 127064 w 180879"/>
                <a:gd name="connsiteY1" fmla="*/ 194691 h 218217"/>
                <a:gd name="connsiteX2" fmla="*/ 71819 w 180879"/>
                <a:gd name="connsiteY2" fmla="*/ 218218 h 218217"/>
                <a:gd name="connsiteX3" fmla="*/ 20003 w 180879"/>
                <a:gd name="connsiteY3" fmla="*/ 200120 h 218217"/>
                <a:gd name="connsiteX4" fmla="*/ 0 w 180879"/>
                <a:gd name="connsiteY4" fmla="*/ 155353 h 218217"/>
                <a:gd name="connsiteX5" fmla="*/ 25051 w 180879"/>
                <a:gd name="connsiteY5" fmla="*/ 103727 h 218217"/>
                <a:gd name="connsiteX6" fmla="*/ 96583 w 180879"/>
                <a:gd name="connsiteY6" fmla="*/ 85725 h 218217"/>
                <a:gd name="connsiteX7" fmla="*/ 125540 w 180879"/>
                <a:gd name="connsiteY7" fmla="*/ 85725 h 218217"/>
                <a:gd name="connsiteX8" fmla="*/ 125540 w 180879"/>
                <a:gd name="connsiteY8" fmla="*/ 71914 h 218217"/>
                <a:gd name="connsiteX9" fmla="*/ 116396 w 180879"/>
                <a:gd name="connsiteY9" fmla="*/ 45720 h 218217"/>
                <a:gd name="connsiteX10" fmla="*/ 88583 w 180879"/>
                <a:gd name="connsiteY10" fmla="*/ 35909 h 218217"/>
                <a:gd name="connsiteX11" fmla="*/ 62103 w 180879"/>
                <a:gd name="connsiteY11" fmla="*/ 44006 h 218217"/>
                <a:gd name="connsiteX12" fmla="*/ 51816 w 180879"/>
                <a:gd name="connsiteY12" fmla="*/ 64579 h 218217"/>
                <a:gd name="connsiteX13" fmla="*/ 4477 w 180879"/>
                <a:gd name="connsiteY13" fmla="*/ 64579 h 218217"/>
                <a:gd name="connsiteX14" fmla="*/ 16002 w 180879"/>
                <a:gd name="connsiteY14" fmla="*/ 32195 h 218217"/>
                <a:gd name="connsiteX15" fmla="*/ 47244 w 180879"/>
                <a:gd name="connsiteY15" fmla="*/ 8572 h 218217"/>
                <a:gd name="connsiteX16" fmla="*/ 91345 w 180879"/>
                <a:gd name="connsiteY16" fmla="*/ 0 h 218217"/>
                <a:gd name="connsiteX17" fmla="*/ 150304 w 180879"/>
                <a:gd name="connsiteY17" fmla="*/ 18574 h 218217"/>
                <a:gd name="connsiteX18" fmla="*/ 172879 w 180879"/>
                <a:gd name="connsiteY18" fmla="*/ 70866 h 218217"/>
                <a:gd name="connsiteX19" fmla="*/ 172879 w 180879"/>
                <a:gd name="connsiteY19" fmla="*/ 165830 h 218217"/>
                <a:gd name="connsiteX20" fmla="*/ 180880 w 180879"/>
                <a:gd name="connsiteY20" fmla="*/ 211169 h 218217"/>
                <a:gd name="connsiteX21" fmla="*/ 180880 w 180879"/>
                <a:gd name="connsiteY21" fmla="*/ 214503 h 218217"/>
                <a:gd name="connsiteX22" fmla="*/ 132493 w 180879"/>
                <a:gd name="connsiteY22" fmla="*/ 214503 h 218217"/>
                <a:gd name="connsiteX23" fmla="*/ 80486 w 180879"/>
                <a:gd name="connsiteY23" fmla="*/ 180213 h 218217"/>
                <a:gd name="connsiteX24" fmla="*/ 106871 w 180879"/>
                <a:gd name="connsiteY24" fmla="*/ 173355 h 218217"/>
                <a:gd name="connsiteX25" fmla="*/ 125444 w 180879"/>
                <a:gd name="connsiteY25" fmla="*/ 155067 h 218217"/>
                <a:gd name="connsiteX26" fmla="*/ 125444 w 180879"/>
                <a:gd name="connsiteY26" fmla="*/ 115348 h 218217"/>
                <a:gd name="connsiteX27" fmla="*/ 99917 w 180879"/>
                <a:gd name="connsiteY27" fmla="*/ 115348 h 218217"/>
                <a:gd name="connsiteX28" fmla="*/ 60389 w 180879"/>
                <a:gd name="connsiteY28" fmla="*/ 124492 h 218217"/>
                <a:gd name="connsiteX29" fmla="*/ 47149 w 180879"/>
                <a:gd name="connsiteY29" fmla="*/ 150400 h 218217"/>
                <a:gd name="connsiteX30" fmla="*/ 56198 w 180879"/>
                <a:gd name="connsiteY30" fmla="*/ 172117 h 218217"/>
                <a:gd name="connsiteX31" fmla="*/ 80486 w 180879"/>
                <a:gd name="connsiteY31" fmla="*/ 180213 h 2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879" h="218217">
                  <a:moveTo>
                    <a:pt x="132493" y="214312"/>
                  </a:moveTo>
                  <a:cubicBezTo>
                    <a:pt x="130397" y="210312"/>
                    <a:pt x="128588" y="203740"/>
                    <a:pt x="127064" y="194691"/>
                  </a:cubicBezTo>
                  <a:cubicBezTo>
                    <a:pt x="112014" y="210407"/>
                    <a:pt x="93631" y="218218"/>
                    <a:pt x="71819" y="218218"/>
                  </a:cubicBezTo>
                  <a:cubicBezTo>
                    <a:pt x="50673" y="218218"/>
                    <a:pt x="33433" y="212217"/>
                    <a:pt x="20003" y="200120"/>
                  </a:cubicBezTo>
                  <a:cubicBezTo>
                    <a:pt x="6668" y="188023"/>
                    <a:pt x="0" y="173165"/>
                    <a:pt x="0" y="155353"/>
                  </a:cubicBezTo>
                  <a:cubicBezTo>
                    <a:pt x="0" y="132874"/>
                    <a:pt x="8287" y="115729"/>
                    <a:pt x="25051" y="103727"/>
                  </a:cubicBezTo>
                  <a:cubicBezTo>
                    <a:pt x="41720" y="91726"/>
                    <a:pt x="65532" y="85725"/>
                    <a:pt x="96583" y="85725"/>
                  </a:cubicBezTo>
                  <a:lnTo>
                    <a:pt x="125540" y="85725"/>
                  </a:lnTo>
                  <a:lnTo>
                    <a:pt x="125540" y="71914"/>
                  </a:lnTo>
                  <a:cubicBezTo>
                    <a:pt x="125540" y="61055"/>
                    <a:pt x="122492" y="52292"/>
                    <a:pt x="116396" y="45720"/>
                  </a:cubicBezTo>
                  <a:cubicBezTo>
                    <a:pt x="110300" y="39148"/>
                    <a:pt x="101060" y="35909"/>
                    <a:pt x="88583" y="35909"/>
                  </a:cubicBezTo>
                  <a:cubicBezTo>
                    <a:pt x="77819" y="35909"/>
                    <a:pt x="68961" y="38576"/>
                    <a:pt x="62103" y="44006"/>
                  </a:cubicBezTo>
                  <a:cubicBezTo>
                    <a:pt x="55245" y="49435"/>
                    <a:pt x="51816" y="56197"/>
                    <a:pt x="51816" y="64579"/>
                  </a:cubicBezTo>
                  <a:lnTo>
                    <a:pt x="4477" y="64579"/>
                  </a:lnTo>
                  <a:cubicBezTo>
                    <a:pt x="4477" y="53054"/>
                    <a:pt x="8287" y="42196"/>
                    <a:pt x="16002" y="32195"/>
                  </a:cubicBezTo>
                  <a:cubicBezTo>
                    <a:pt x="23622" y="22098"/>
                    <a:pt x="34100" y="14288"/>
                    <a:pt x="47244" y="8572"/>
                  </a:cubicBezTo>
                  <a:cubicBezTo>
                    <a:pt x="60389" y="2857"/>
                    <a:pt x="75152" y="0"/>
                    <a:pt x="91345" y="0"/>
                  </a:cubicBezTo>
                  <a:cubicBezTo>
                    <a:pt x="116015" y="0"/>
                    <a:pt x="135636" y="6191"/>
                    <a:pt x="150304" y="18574"/>
                  </a:cubicBezTo>
                  <a:cubicBezTo>
                    <a:pt x="164973" y="30956"/>
                    <a:pt x="172498" y="48387"/>
                    <a:pt x="172879" y="70866"/>
                  </a:cubicBezTo>
                  <a:lnTo>
                    <a:pt x="172879" y="165830"/>
                  </a:lnTo>
                  <a:cubicBezTo>
                    <a:pt x="172879" y="184785"/>
                    <a:pt x="175546" y="199930"/>
                    <a:pt x="180880" y="211169"/>
                  </a:cubicBezTo>
                  <a:lnTo>
                    <a:pt x="180880" y="214503"/>
                  </a:lnTo>
                  <a:lnTo>
                    <a:pt x="132493" y="214503"/>
                  </a:lnTo>
                  <a:close/>
                  <a:moveTo>
                    <a:pt x="80486" y="180213"/>
                  </a:moveTo>
                  <a:cubicBezTo>
                    <a:pt x="89821" y="180213"/>
                    <a:pt x="98584" y="177927"/>
                    <a:pt x="106871" y="173355"/>
                  </a:cubicBezTo>
                  <a:cubicBezTo>
                    <a:pt x="115062" y="168783"/>
                    <a:pt x="121349" y="162687"/>
                    <a:pt x="125444" y="155067"/>
                  </a:cubicBezTo>
                  <a:lnTo>
                    <a:pt x="125444" y="115348"/>
                  </a:lnTo>
                  <a:lnTo>
                    <a:pt x="99917" y="115348"/>
                  </a:lnTo>
                  <a:cubicBezTo>
                    <a:pt x="82391" y="115348"/>
                    <a:pt x="69247" y="118396"/>
                    <a:pt x="60389" y="124492"/>
                  </a:cubicBezTo>
                  <a:cubicBezTo>
                    <a:pt x="51530" y="130588"/>
                    <a:pt x="47149" y="139256"/>
                    <a:pt x="47149" y="150400"/>
                  </a:cubicBezTo>
                  <a:cubicBezTo>
                    <a:pt x="47149" y="159448"/>
                    <a:pt x="50197" y="166687"/>
                    <a:pt x="56198" y="172117"/>
                  </a:cubicBezTo>
                  <a:cubicBezTo>
                    <a:pt x="62294" y="177546"/>
                    <a:pt x="70390" y="180213"/>
                    <a:pt x="80486" y="1802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89F0B0-0A64-4C4E-9AF3-A1B75D6B562B}"/>
                </a:ext>
              </a:extLst>
            </p:cNvPr>
            <p:cNvSpPr/>
            <p:nvPr/>
          </p:nvSpPr>
          <p:spPr>
            <a:xfrm>
              <a:off x="3060795" y="992536"/>
              <a:ext cx="174307" cy="214502"/>
            </a:xfrm>
            <a:custGeom>
              <a:avLst/>
              <a:gdLst>
                <a:gd name="connsiteX0" fmla="*/ 44672 w 174307"/>
                <a:gd name="connsiteY0" fmla="*/ 3905 h 214502"/>
                <a:gd name="connsiteX1" fmla="*/ 46006 w 174307"/>
                <a:gd name="connsiteY1" fmla="*/ 28194 h 214502"/>
                <a:gd name="connsiteX2" fmla="*/ 107347 w 174307"/>
                <a:gd name="connsiteY2" fmla="*/ 0 h 214502"/>
                <a:gd name="connsiteX3" fmla="*/ 174308 w 174307"/>
                <a:gd name="connsiteY3" fmla="*/ 75343 h 214502"/>
                <a:gd name="connsiteX4" fmla="*/ 174308 w 174307"/>
                <a:gd name="connsiteY4" fmla="*/ 214503 h 214502"/>
                <a:gd name="connsiteX5" fmla="*/ 126968 w 174307"/>
                <a:gd name="connsiteY5" fmla="*/ 214503 h 214502"/>
                <a:gd name="connsiteX6" fmla="*/ 126968 w 174307"/>
                <a:gd name="connsiteY6" fmla="*/ 78010 h 214502"/>
                <a:gd name="connsiteX7" fmla="*/ 118301 w 174307"/>
                <a:gd name="connsiteY7" fmla="*/ 48292 h 214502"/>
                <a:gd name="connsiteX8" fmla="*/ 90011 w 174307"/>
                <a:gd name="connsiteY8" fmla="*/ 38672 h 214502"/>
                <a:gd name="connsiteX9" fmla="*/ 47339 w 174307"/>
                <a:gd name="connsiteY9" fmla="*/ 64579 h 214502"/>
                <a:gd name="connsiteX10" fmla="*/ 47339 w 174307"/>
                <a:gd name="connsiteY10" fmla="*/ 214408 h 214502"/>
                <a:gd name="connsiteX11" fmla="*/ 0 w 174307"/>
                <a:gd name="connsiteY11" fmla="*/ 214408 h 214502"/>
                <a:gd name="connsiteX12" fmla="*/ 0 w 174307"/>
                <a:gd name="connsiteY12" fmla="*/ 3905 h 214502"/>
                <a:gd name="connsiteX13" fmla="*/ 44672 w 174307"/>
                <a:gd name="connsiteY13" fmla="*/ 3905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307" h="214502">
                  <a:moveTo>
                    <a:pt x="44672" y="3905"/>
                  </a:moveTo>
                  <a:lnTo>
                    <a:pt x="46006" y="28194"/>
                  </a:lnTo>
                  <a:cubicBezTo>
                    <a:pt x="61532" y="9430"/>
                    <a:pt x="82010" y="0"/>
                    <a:pt x="107347" y="0"/>
                  </a:cubicBezTo>
                  <a:cubicBezTo>
                    <a:pt x="151162" y="0"/>
                    <a:pt x="173546" y="25146"/>
                    <a:pt x="174308" y="75343"/>
                  </a:cubicBezTo>
                  <a:lnTo>
                    <a:pt x="174308" y="214503"/>
                  </a:lnTo>
                  <a:lnTo>
                    <a:pt x="126968" y="214503"/>
                  </a:lnTo>
                  <a:lnTo>
                    <a:pt x="126968" y="78010"/>
                  </a:lnTo>
                  <a:cubicBezTo>
                    <a:pt x="126968" y="64675"/>
                    <a:pt x="124111" y="54769"/>
                    <a:pt x="118301" y="48292"/>
                  </a:cubicBezTo>
                  <a:cubicBezTo>
                    <a:pt x="112490" y="41910"/>
                    <a:pt x="103061" y="38672"/>
                    <a:pt x="90011" y="38672"/>
                  </a:cubicBezTo>
                  <a:cubicBezTo>
                    <a:pt x="70961" y="38672"/>
                    <a:pt x="56769" y="47339"/>
                    <a:pt x="47339" y="64579"/>
                  </a:cubicBezTo>
                  <a:lnTo>
                    <a:pt x="47339" y="214408"/>
                  </a:lnTo>
                  <a:lnTo>
                    <a:pt x="0" y="214408"/>
                  </a:lnTo>
                  <a:lnTo>
                    <a:pt x="0" y="3905"/>
                  </a:lnTo>
                  <a:lnTo>
                    <a:pt x="44672" y="390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DF99D90-842F-4A59-B58C-9A7C8D19E164}"/>
                </a:ext>
              </a:extLst>
            </p:cNvPr>
            <p:cNvSpPr/>
            <p:nvPr/>
          </p:nvSpPr>
          <p:spPr>
            <a:xfrm>
              <a:off x="3274441" y="908050"/>
              <a:ext cx="184499" cy="302894"/>
            </a:xfrm>
            <a:custGeom>
              <a:avLst/>
              <a:gdLst>
                <a:gd name="connsiteX0" fmla="*/ 0 w 184499"/>
                <a:gd name="connsiteY0" fmla="*/ 192119 h 302894"/>
                <a:gd name="connsiteX1" fmla="*/ 22574 w 184499"/>
                <a:gd name="connsiteY1" fmla="*/ 114014 h 302894"/>
                <a:gd name="connsiteX2" fmla="*/ 83058 w 184499"/>
                <a:gd name="connsiteY2" fmla="*/ 84487 h 302894"/>
                <a:gd name="connsiteX3" fmla="*/ 137160 w 184499"/>
                <a:gd name="connsiteY3" fmla="*/ 107823 h 302894"/>
                <a:gd name="connsiteX4" fmla="*/ 137160 w 184499"/>
                <a:gd name="connsiteY4" fmla="*/ 0 h 302894"/>
                <a:gd name="connsiteX5" fmla="*/ 184499 w 184499"/>
                <a:gd name="connsiteY5" fmla="*/ 0 h 302894"/>
                <a:gd name="connsiteX6" fmla="*/ 184499 w 184499"/>
                <a:gd name="connsiteY6" fmla="*/ 298990 h 302894"/>
                <a:gd name="connsiteX7" fmla="*/ 141637 w 184499"/>
                <a:gd name="connsiteY7" fmla="*/ 298990 h 302894"/>
                <a:gd name="connsiteX8" fmla="*/ 139255 w 184499"/>
                <a:gd name="connsiteY8" fmla="*/ 277178 h 302894"/>
                <a:gd name="connsiteX9" fmla="*/ 82582 w 184499"/>
                <a:gd name="connsiteY9" fmla="*/ 302895 h 302894"/>
                <a:gd name="connsiteX10" fmla="*/ 22765 w 184499"/>
                <a:gd name="connsiteY10" fmla="*/ 273082 h 302894"/>
                <a:gd name="connsiteX11" fmla="*/ 0 w 184499"/>
                <a:gd name="connsiteY11" fmla="*/ 192119 h 302894"/>
                <a:gd name="connsiteX12" fmla="*/ 47244 w 184499"/>
                <a:gd name="connsiteY12" fmla="*/ 196215 h 302894"/>
                <a:gd name="connsiteX13" fmla="*/ 59626 w 184499"/>
                <a:gd name="connsiteY13" fmla="*/ 246317 h 302894"/>
                <a:gd name="connsiteX14" fmla="*/ 94774 w 184499"/>
                <a:gd name="connsiteY14" fmla="*/ 264319 h 302894"/>
                <a:gd name="connsiteX15" fmla="*/ 137160 w 184499"/>
                <a:gd name="connsiteY15" fmla="*/ 238411 h 302894"/>
                <a:gd name="connsiteX16" fmla="*/ 137160 w 184499"/>
                <a:gd name="connsiteY16" fmla="*/ 148495 h 302894"/>
                <a:gd name="connsiteX17" fmla="*/ 95155 w 184499"/>
                <a:gd name="connsiteY17" fmla="*/ 123158 h 302894"/>
                <a:gd name="connsiteX18" fmla="*/ 59722 w 184499"/>
                <a:gd name="connsiteY18" fmla="*/ 141351 h 302894"/>
                <a:gd name="connsiteX19" fmla="*/ 47244 w 184499"/>
                <a:gd name="connsiteY19" fmla="*/ 19621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499" h="302894">
                  <a:moveTo>
                    <a:pt x="0" y="192119"/>
                  </a:moveTo>
                  <a:cubicBezTo>
                    <a:pt x="0" y="159639"/>
                    <a:pt x="7525" y="133636"/>
                    <a:pt x="22574" y="114014"/>
                  </a:cubicBezTo>
                  <a:cubicBezTo>
                    <a:pt x="37624" y="94393"/>
                    <a:pt x="57817" y="84487"/>
                    <a:pt x="83058" y="84487"/>
                  </a:cubicBezTo>
                  <a:cubicBezTo>
                    <a:pt x="105346" y="84487"/>
                    <a:pt x="123444" y="92297"/>
                    <a:pt x="137160" y="107823"/>
                  </a:cubicBezTo>
                  <a:lnTo>
                    <a:pt x="137160" y="0"/>
                  </a:lnTo>
                  <a:lnTo>
                    <a:pt x="184499" y="0"/>
                  </a:lnTo>
                  <a:lnTo>
                    <a:pt x="184499" y="298990"/>
                  </a:lnTo>
                  <a:lnTo>
                    <a:pt x="141637" y="298990"/>
                  </a:lnTo>
                  <a:lnTo>
                    <a:pt x="139255" y="277178"/>
                  </a:lnTo>
                  <a:cubicBezTo>
                    <a:pt x="125063" y="294323"/>
                    <a:pt x="106204" y="302895"/>
                    <a:pt x="82582" y="302895"/>
                  </a:cubicBezTo>
                  <a:cubicBezTo>
                    <a:pt x="57912" y="302895"/>
                    <a:pt x="38005" y="292989"/>
                    <a:pt x="22765" y="273082"/>
                  </a:cubicBezTo>
                  <a:cubicBezTo>
                    <a:pt x="7620" y="253175"/>
                    <a:pt x="0" y="226219"/>
                    <a:pt x="0" y="192119"/>
                  </a:cubicBezTo>
                  <a:close/>
                  <a:moveTo>
                    <a:pt x="47244" y="196215"/>
                  </a:moveTo>
                  <a:cubicBezTo>
                    <a:pt x="47244" y="217646"/>
                    <a:pt x="51340" y="234315"/>
                    <a:pt x="59626" y="246317"/>
                  </a:cubicBezTo>
                  <a:cubicBezTo>
                    <a:pt x="67818" y="258318"/>
                    <a:pt x="79534" y="264319"/>
                    <a:pt x="94774" y="264319"/>
                  </a:cubicBezTo>
                  <a:cubicBezTo>
                    <a:pt x="114109" y="264319"/>
                    <a:pt x="128206" y="255651"/>
                    <a:pt x="137160" y="238411"/>
                  </a:cubicBezTo>
                  <a:lnTo>
                    <a:pt x="137160" y="148495"/>
                  </a:lnTo>
                  <a:cubicBezTo>
                    <a:pt x="128492" y="131636"/>
                    <a:pt x="114491" y="123158"/>
                    <a:pt x="95155" y="123158"/>
                  </a:cubicBezTo>
                  <a:cubicBezTo>
                    <a:pt x="79820" y="123158"/>
                    <a:pt x="68008" y="129254"/>
                    <a:pt x="59722" y="141351"/>
                  </a:cubicBezTo>
                  <a:cubicBezTo>
                    <a:pt x="51435" y="153543"/>
                    <a:pt x="47244" y="171831"/>
                    <a:pt x="47244" y="19621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2450908-DA2E-4599-9C2C-725EADE00395}"/>
                </a:ext>
              </a:extLst>
            </p:cNvPr>
            <p:cNvSpPr/>
            <p:nvPr/>
          </p:nvSpPr>
          <p:spPr>
            <a:xfrm>
              <a:off x="3498754" y="992536"/>
              <a:ext cx="174116" cy="218408"/>
            </a:xfrm>
            <a:custGeom>
              <a:avLst/>
              <a:gdLst>
                <a:gd name="connsiteX0" fmla="*/ 127540 w 174116"/>
                <a:gd name="connsiteY0" fmla="*/ 157258 h 218408"/>
                <a:gd name="connsiteX1" fmla="*/ 117157 w 174116"/>
                <a:gd name="connsiteY1" fmla="*/ 138017 h 218408"/>
                <a:gd name="connsiteX2" fmla="*/ 82582 w 174116"/>
                <a:gd name="connsiteY2" fmla="*/ 126301 h 218408"/>
                <a:gd name="connsiteX3" fmla="*/ 42291 w 174116"/>
                <a:gd name="connsiteY3" fmla="*/ 113443 h 218408"/>
                <a:gd name="connsiteX4" fmla="*/ 6858 w 174116"/>
                <a:gd name="connsiteY4" fmla="*/ 63818 h 218408"/>
                <a:gd name="connsiteX5" fmla="*/ 29813 w 174116"/>
                <a:gd name="connsiteY5" fmla="*/ 18288 h 218408"/>
                <a:gd name="connsiteX6" fmla="*/ 88202 w 174116"/>
                <a:gd name="connsiteY6" fmla="*/ 0 h 218408"/>
                <a:gd name="connsiteX7" fmla="*/ 149257 w 174116"/>
                <a:gd name="connsiteY7" fmla="*/ 18669 h 218408"/>
                <a:gd name="connsiteX8" fmla="*/ 172498 w 174116"/>
                <a:gd name="connsiteY8" fmla="*/ 67151 h 218408"/>
                <a:gd name="connsiteX9" fmla="*/ 125254 w 174116"/>
                <a:gd name="connsiteY9" fmla="*/ 67151 h 218408"/>
                <a:gd name="connsiteX10" fmla="*/ 115157 w 174116"/>
                <a:gd name="connsiteY10" fmla="*/ 44482 h 218408"/>
                <a:gd name="connsiteX11" fmla="*/ 88297 w 174116"/>
                <a:gd name="connsiteY11" fmla="*/ 35433 h 218408"/>
                <a:gd name="connsiteX12" fmla="*/ 62865 w 174116"/>
                <a:gd name="connsiteY12" fmla="*/ 42672 h 218408"/>
                <a:gd name="connsiteX13" fmla="*/ 53054 w 174116"/>
                <a:gd name="connsiteY13" fmla="*/ 61913 h 218408"/>
                <a:gd name="connsiteX14" fmla="*/ 62198 w 174116"/>
                <a:gd name="connsiteY14" fmla="*/ 78867 h 218408"/>
                <a:gd name="connsiteX15" fmla="*/ 99155 w 174116"/>
                <a:gd name="connsiteY15" fmla="*/ 91059 h 218408"/>
                <a:gd name="connsiteX16" fmla="*/ 142875 w 174116"/>
                <a:gd name="connsiteY16" fmla="*/ 105632 h 218408"/>
                <a:gd name="connsiteX17" fmla="*/ 166402 w 174116"/>
                <a:gd name="connsiteY17" fmla="*/ 126016 h 218408"/>
                <a:gd name="connsiteX18" fmla="*/ 174117 w 174116"/>
                <a:gd name="connsiteY18" fmla="*/ 154781 h 218408"/>
                <a:gd name="connsiteX19" fmla="*/ 150590 w 174116"/>
                <a:gd name="connsiteY19" fmla="*/ 200787 h 218408"/>
                <a:gd name="connsiteX20" fmla="*/ 88868 w 174116"/>
                <a:gd name="connsiteY20" fmla="*/ 218408 h 218408"/>
                <a:gd name="connsiteX21" fmla="*/ 42767 w 174116"/>
                <a:gd name="connsiteY21" fmla="*/ 209074 h 218408"/>
                <a:gd name="connsiteX22" fmla="*/ 11239 w 174116"/>
                <a:gd name="connsiteY22" fmla="*/ 183356 h 218408"/>
                <a:gd name="connsiteX23" fmla="*/ 0 w 174116"/>
                <a:gd name="connsiteY23" fmla="*/ 148114 h 218408"/>
                <a:gd name="connsiteX24" fmla="*/ 45911 w 174116"/>
                <a:gd name="connsiteY24" fmla="*/ 148114 h 218408"/>
                <a:gd name="connsiteX25" fmla="*/ 58579 w 174116"/>
                <a:gd name="connsiteY25" fmla="*/ 173927 h 218408"/>
                <a:gd name="connsiteX26" fmla="*/ 89535 w 174116"/>
                <a:gd name="connsiteY26" fmla="*/ 182975 h 218408"/>
                <a:gd name="connsiteX27" fmla="*/ 117920 w 174116"/>
                <a:gd name="connsiteY27" fmla="*/ 175832 h 218408"/>
                <a:gd name="connsiteX28" fmla="*/ 127540 w 174116"/>
                <a:gd name="connsiteY28" fmla="*/ 157258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4116" h="218408">
                  <a:moveTo>
                    <a:pt x="127540" y="157258"/>
                  </a:moveTo>
                  <a:cubicBezTo>
                    <a:pt x="127540" y="148781"/>
                    <a:pt x="124015" y="142399"/>
                    <a:pt x="117157" y="138017"/>
                  </a:cubicBezTo>
                  <a:cubicBezTo>
                    <a:pt x="110204" y="133636"/>
                    <a:pt x="98679" y="129731"/>
                    <a:pt x="82582" y="126301"/>
                  </a:cubicBezTo>
                  <a:cubicBezTo>
                    <a:pt x="66484" y="122968"/>
                    <a:pt x="53054" y="118682"/>
                    <a:pt x="42291" y="113443"/>
                  </a:cubicBezTo>
                  <a:cubicBezTo>
                    <a:pt x="18669" y="102013"/>
                    <a:pt x="6858" y="85439"/>
                    <a:pt x="6858" y="63818"/>
                  </a:cubicBezTo>
                  <a:cubicBezTo>
                    <a:pt x="6858" y="45625"/>
                    <a:pt x="14478" y="30480"/>
                    <a:pt x="29813" y="18288"/>
                  </a:cubicBezTo>
                  <a:cubicBezTo>
                    <a:pt x="45148" y="6096"/>
                    <a:pt x="64579" y="0"/>
                    <a:pt x="88202" y="0"/>
                  </a:cubicBezTo>
                  <a:cubicBezTo>
                    <a:pt x="113347" y="0"/>
                    <a:pt x="133731" y="6191"/>
                    <a:pt x="149257" y="18669"/>
                  </a:cubicBezTo>
                  <a:cubicBezTo>
                    <a:pt x="164782" y="31147"/>
                    <a:pt x="172498" y="47244"/>
                    <a:pt x="172498" y="67151"/>
                  </a:cubicBezTo>
                  <a:lnTo>
                    <a:pt x="125254" y="67151"/>
                  </a:lnTo>
                  <a:cubicBezTo>
                    <a:pt x="125254" y="58103"/>
                    <a:pt x="121920" y="50483"/>
                    <a:pt x="115157" y="44482"/>
                  </a:cubicBezTo>
                  <a:cubicBezTo>
                    <a:pt x="108395" y="38481"/>
                    <a:pt x="99441" y="35433"/>
                    <a:pt x="88297" y="35433"/>
                  </a:cubicBezTo>
                  <a:cubicBezTo>
                    <a:pt x="77914" y="35433"/>
                    <a:pt x="69437" y="37814"/>
                    <a:pt x="62865" y="42672"/>
                  </a:cubicBezTo>
                  <a:cubicBezTo>
                    <a:pt x="56293" y="47435"/>
                    <a:pt x="53054" y="53912"/>
                    <a:pt x="53054" y="61913"/>
                  </a:cubicBezTo>
                  <a:cubicBezTo>
                    <a:pt x="53054" y="69151"/>
                    <a:pt x="56102" y="74867"/>
                    <a:pt x="62198" y="78867"/>
                  </a:cubicBezTo>
                  <a:cubicBezTo>
                    <a:pt x="68294" y="82868"/>
                    <a:pt x="80581" y="86963"/>
                    <a:pt x="99155" y="91059"/>
                  </a:cubicBezTo>
                  <a:cubicBezTo>
                    <a:pt x="117729" y="95155"/>
                    <a:pt x="132302" y="100013"/>
                    <a:pt x="142875" y="105632"/>
                  </a:cubicBezTo>
                  <a:cubicBezTo>
                    <a:pt x="153448" y="111252"/>
                    <a:pt x="161258" y="118015"/>
                    <a:pt x="166402" y="126016"/>
                  </a:cubicBezTo>
                  <a:cubicBezTo>
                    <a:pt x="171545" y="133922"/>
                    <a:pt x="174117" y="143542"/>
                    <a:pt x="174117" y="154781"/>
                  </a:cubicBezTo>
                  <a:cubicBezTo>
                    <a:pt x="174117" y="173736"/>
                    <a:pt x="166306" y="189071"/>
                    <a:pt x="150590" y="200787"/>
                  </a:cubicBezTo>
                  <a:cubicBezTo>
                    <a:pt x="134874" y="212503"/>
                    <a:pt x="114300" y="218408"/>
                    <a:pt x="88868" y="218408"/>
                  </a:cubicBezTo>
                  <a:cubicBezTo>
                    <a:pt x="71628" y="218408"/>
                    <a:pt x="56197" y="215265"/>
                    <a:pt x="42767" y="209074"/>
                  </a:cubicBezTo>
                  <a:cubicBezTo>
                    <a:pt x="29242" y="202883"/>
                    <a:pt x="18764" y="194310"/>
                    <a:pt x="11239" y="183356"/>
                  </a:cubicBezTo>
                  <a:cubicBezTo>
                    <a:pt x="3715" y="172498"/>
                    <a:pt x="0" y="160687"/>
                    <a:pt x="0" y="148114"/>
                  </a:cubicBezTo>
                  <a:lnTo>
                    <a:pt x="45911" y="148114"/>
                  </a:lnTo>
                  <a:cubicBezTo>
                    <a:pt x="46577" y="159258"/>
                    <a:pt x="50768" y="167831"/>
                    <a:pt x="58579" y="173927"/>
                  </a:cubicBezTo>
                  <a:cubicBezTo>
                    <a:pt x="66389" y="179927"/>
                    <a:pt x="76676" y="182975"/>
                    <a:pt x="89535" y="182975"/>
                  </a:cubicBezTo>
                  <a:cubicBezTo>
                    <a:pt x="102013" y="182975"/>
                    <a:pt x="111442" y="180594"/>
                    <a:pt x="117920" y="175832"/>
                  </a:cubicBezTo>
                  <a:cubicBezTo>
                    <a:pt x="124301" y="171069"/>
                    <a:pt x="127540" y="164878"/>
                    <a:pt x="127540" y="1572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E3A0231-52CC-45C8-887A-A00209BD9002}"/>
                </a:ext>
              </a:extLst>
            </p:cNvPr>
            <p:cNvSpPr/>
            <p:nvPr/>
          </p:nvSpPr>
          <p:spPr>
            <a:xfrm>
              <a:off x="3705923" y="992441"/>
              <a:ext cx="185356" cy="218408"/>
            </a:xfrm>
            <a:custGeom>
              <a:avLst/>
              <a:gdLst>
                <a:gd name="connsiteX0" fmla="*/ 100774 w 185356"/>
                <a:gd name="connsiteY0" fmla="*/ 218408 h 218408"/>
                <a:gd name="connsiteX1" fmla="*/ 27908 w 185356"/>
                <a:gd name="connsiteY1" fmla="*/ 190119 h 218408"/>
                <a:gd name="connsiteX2" fmla="*/ 0 w 185356"/>
                <a:gd name="connsiteY2" fmla="*/ 114681 h 218408"/>
                <a:gd name="connsiteX3" fmla="*/ 0 w 185356"/>
                <a:gd name="connsiteY3" fmla="*/ 108871 h 218408"/>
                <a:gd name="connsiteX4" fmla="*/ 12192 w 185356"/>
                <a:gd name="connsiteY4" fmla="*/ 52483 h 218408"/>
                <a:gd name="connsiteX5" fmla="*/ 46387 w 185356"/>
                <a:gd name="connsiteY5" fmla="*/ 13811 h 218408"/>
                <a:gd name="connsiteX6" fmla="*/ 95440 w 185356"/>
                <a:gd name="connsiteY6" fmla="*/ 0 h 218408"/>
                <a:gd name="connsiteX7" fmla="*/ 161925 w 185356"/>
                <a:gd name="connsiteY7" fmla="*/ 27432 h 218408"/>
                <a:gd name="connsiteX8" fmla="*/ 185356 w 185356"/>
                <a:gd name="connsiteY8" fmla="*/ 105061 h 218408"/>
                <a:gd name="connsiteX9" fmla="*/ 185356 w 185356"/>
                <a:gd name="connsiteY9" fmla="*/ 124111 h 218408"/>
                <a:gd name="connsiteX10" fmla="*/ 47720 w 185356"/>
                <a:gd name="connsiteY10" fmla="*/ 124111 h 218408"/>
                <a:gd name="connsiteX11" fmla="*/ 65151 w 185356"/>
                <a:gd name="connsiteY11" fmla="*/ 165354 h 218408"/>
                <a:gd name="connsiteX12" fmla="*/ 103632 w 185356"/>
                <a:gd name="connsiteY12" fmla="*/ 180499 h 218408"/>
                <a:gd name="connsiteX13" fmla="*/ 156591 w 185356"/>
                <a:gd name="connsiteY13" fmla="*/ 154210 h 218408"/>
                <a:gd name="connsiteX14" fmla="*/ 182118 w 185356"/>
                <a:gd name="connsiteY14" fmla="*/ 178499 h 218408"/>
                <a:gd name="connsiteX15" fmla="*/ 148304 w 185356"/>
                <a:gd name="connsiteY15" fmla="*/ 207836 h 218408"/>
                <a:gd name="connsiteX16" fmla="*/ 100774 w 185356"/>
                <a:gd name="connsiteY16" fmla="*/ 218408 h 218408"/>
                <a:gd name="connsiteX17" fmla="*/ 95155 w 185356"/>
                <a:gd name="connsiteY17" fmla="*/ 38005 h 218408"/>
                <a:gd name="connsiteX18" fmla="*/ 63722 w 185356"/>
                <a:gd name="connsiteY18" fmla="*/ 51626 h 218408"/>
                <a:gd name="connsiteX19" fmla="*/ 48482 w 185356"/>
                <a:gd name="connsiteY19" fmla="*/ 89535 h 218408"/>
                <a:gd name="connsiteX20" fmla="*/ 138589 w 185356"/>
                <a:gd name="connsiteY20" fmla="*/ 89535 h 218408"/>
                <a:gd name="connsiteX21" fmla="*/ 138589 w 185356"/>
                <a:gd name="connsiteY21" fmla="*/ 86106 h 218408"/>
                <a:gd name="connsiteX22" fmla="*/ 125921 w 185356"/>
                <a:gd name="connsiteY22" fmla="*/ 50197 h 218408"/>
                <a:gd name="connsiteX23" fmla="*/ 95155 w 185356"/>
                <a:gd name="connsiteY23" fmla="*/ 38005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356" h="218408">
                  <a:moveTo>
                    <a:pt x="100774" y="218408"/>
                  </a:moveTo>
                  <a:cubicBezTo>
                    <a:pt x="70771" y="218408"/>
                    <a:pt x="46482" y="208979"/>
                    <a:pt x="27908" y="190119"/>
                  </a:cubicBezTo>
                  <a:cubicBezTo>
                    <a:pt x="9334" y="171260"/>
                    <a:pt x="0" y="146114"/>
                    <a:pt x="0" y="114681"/>
                  </a:cubicBezTo>
                  <a:lnTo>
                    <a:pt x="0" y="108871"/>
                  </a:lnTo>
                  <a:cubicBezTo>
                    <a:pt x="0" y="87821"/>
                    <a:pt x="4096" y="69056"/>
                    <a:pt x="12192" y="52483"/>
                  </a:cubicBezTo>
                  <a:cubicBezTo>
                    <a:pt x="20288" y="35909"/>
                    <a:pt x="31718" y="23051"/>
                    <a:pt x="46387" y="13811"/>
                  </a:cubicBezTo>
                  <a:cubicBezTo>
                    <a:pt x="61055" y="4572"/>
                    <a:pt x="77438" y="0"/>
                    <a:pt x="95440" y="0"/>
                  </a:cubicBezTo>
                  <a:cubicBezTo>
                    <a:pt x="124111" y="0"/>
                    <a:pt x="146304" y="9144"/>
                    <a:pt x="161925" y="27432"/>
                  </a:cubicBezTo>
                  <a:cubicBezTo>
                    <a:pt x="177546" y="45720"/>
                    <a:pt x="185356" y="71628"/>
                    <a:pt x="185356" y="105061"/>
                  </a:cubicBezTo>
                  <a:lnTo>
                    <a:pt x="185356" y="124111"/>
                  </a:lnTo>
                  <a:lnTo>
                    <a:pt x="47720" y="124111"/>
                  </a:lnTo>
                  <a:cubicBezTo>
                    <a:pt x="49149" y="141542"/>
                    <a:pt x="54959" y="155258"/>
                    <a:pt x="65151" y="165354"/>
                  </a:cubicBezTo>
                  <a:cubicBezTo>
                    <a:pt x="75343" y="175451"/>
                    <a:pt x="88106" y="180499"/>
                    <a:pt x="103632" y="180499"/>
                  </a:cubicBezTo>
                  <a:cubicBezTo>
                    <a:pt x="125254" y="180499"/>
                    <a:pt x="142970" y="171736"/>
                    <a:pt x="156591" y="154210"/>
                  </a:cubicBezTo>
                  <a:lnTo>
                    <a:pt x="182118" y="178499"/>
                  </a:lnTo>
                  <a:cubicBezTo>
                    <a:pt x="173641" y="191072"/>
                    <a:pt x="162401" y="200882"/>
                    <a:pt x="148304" y="207836"/>
                  </a:cubicBezTo>
                  <a:cubicBezTo>
                    <a:pt x="134112" y="214979"/>
                    <a:pt x="118300" y="218408"/>
                    <a:pt x="100774" y="218408"/>
                  </a:cubicBezTo>
                  <a:close/>
                  <a:moveTo>
                    <a:pt x="95155" y="38005"/>
                  </a:moveTo>
                  <a:cubicBezTo>
                    <a:pt x="82201" y="38005"/>
                    <a:pt x="71723" y="42577"/>
                    <a:pt x="63722" y="51626"/>
                  </a:cubicBezTo>
                  <a:cubicBezTo>
                    <a:pt x="55721" y="60674"/>
                    <a:pt x="50673" y="73343"/>
                    <a:pt x="48482" y="89535"/>
                  </a:cubicBezTo>
                  <a:lnTo>
                    <a:pt x="138589" y="89535"/>
                  </a:lnTo>
                  <a:lnTo>
                    <a:pt x="138589" y="86106"/>
                  </a:lnTo>
                  <a:cubicBezTo>
                    <a:pt x="137541" y="70295"/>
                    <a:pt x="133350" y="58293"/>
                    <a:pt x="125921" y="50197"/>
                  </a:cubicBezTo>
                  <a:cubicBezTo>
                    <a:pt x="118491" y="42101"/>
                    <a:pt x="108299" y="38005"/>
                    <a:pt x="95155" y="38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5E7C54-841A-4B0E-BD48-AA33823736B1}"/>
                </a:ext>
              </a:extLst>
            </p:cNvPr>
            <p:cNvSpPr/>
            <p:nvPr/>
          </p:nvSpPr>
          <p:spPr>
            <a:xfrm>
              <a:off x="3930904" y="908050"/>
              <a:ext cx="47339" cy="298989"/>
            </a:xfrm>
            <a:custGeom>
              <a:avLst/>
              <a:gdLst>
                <a:gd name="connsiteX0" fmla="*/ 47244 w 47339"/>
                <a:gd name="connsiteY0" fmla="*/ 298990 h 298989"/>
                <a:gd name="connsiteX1" fmla="*/ 0 w 47339"/>
                <a:gd name="connsiteY1" fmla="*/ 298990 h 298989"/>
                <a:gd name="connsiteX2" fmla="*/ 0 w 47339"/>
                <a:gd name="connsiteY2" fmla="*/ 0 h 298989"/>
                <a:gd name="connsiteX3" fmla="*/ 47339 w 47339"/>
                <a:gd name="connsiteY3" fmla="*/ 0 h 298989"/>
                <a:gd name="connsiteX4" fmla="*/ 47339 w 47339"/>
                <a:gd name="connsiteY4" fmla="*/ 298990 h 29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39" h="298989">
                  <a:moveTo>
                    <a:pt x="47244" y="298990"/>
                  </a:moveTo>
                  <a:lnTo>
                    <a:pt x="0" y="298990"/>
                  </a:lnTo>
                  <a:lnTo>
                    <a:pt x="0" y="0"/>
                  </a:lnTo>
                  <a:lnTo>
                    <a:pt x="47339" y="0"/>
                  </a:lnTo>
                  <a:lnTo>
                    <a:pt x="47339" y="29899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4A6A6F-4502-4A24-B167-0B9A3C0B04D8}"/>
                </a:ext>
              </a:extLst>
            </p:cNvPr>
            <p:cNvSpPr/>
            <p:nvPr/>
          </p:nvSpPr>
          <p:spPr>
            <a:xfrm>
              <a:off x="4020153" y="992536"/>
              <a:ext cx="174116" cy="218408"/>
            </a:xfrm>
            <a:custGeom>
              <a:avLst/>
              <a:gdLst>
                <a:gd name="connsiteX0" fmla="*/ 127540 w 174116"/>
                <a:gd name="connsiteY0" fmla="*/ 157258 h 218408"/>
                <a:gd name="connsiteX1" fmla="*/ 117158 w 174116"/>
                <a:gd name="connsiteY1" fmla="*/ 138017 h 218408"/>
                <a:gd name="connsiteX2" fmla="*/ 82582 w 174116"/>
                <a:gd name="connsiteY2" fmla="*/ 126301 h 218408"/>
                <a:gd name="connsiteX3" fmla="*/ 42291 w 174116"/>
                <a:gd name="connsiteY3" fmla="*/ 113443 h 218408"/>
                <a:gd name="connsiteX4" fmla="*/ 6858 w 174116"/>
                <a:gd name="connsiteY4" fmla="*/ 63818 h 218408"/>
                <a:gd name="connsiteX5" fmla="*/ 29813 w 174116"/>
                <a:gd name="connsiteY5" fmla="*/ 18288 h 218408"/>
                <a:gd name="connsiteX6" fmla="*/ 88202 w 174116"/>
                <a:gd name="connsiteY6" fmla="*/ 0 h 218408"/>
                <a:gd name="connsiteX7" fmla="*/ 149257 w 174116"/>
                <a:gd name="connsiteY7" fmla="*/ 18669 h 218408"/>
                <a:gd name="connsiteX8" fmla="*/ 172498 w 174116"/>
                <a:gd name="connsiteY8" fmla="*/ 67151 h 218408"/>
                <a:gd name="connsiteX9" fmla="*/ 125254 w 174116"/>
                <a:gd name="connsiteY9" fmla="*/ 67151 h 218408"/>
                <a:gd name="connsiteX10" fmla="*/ 115157 w 174116"/>
                <a:gd name="connsiteY10" fmla="*/ 44482 h 218408"/>
                <a:gd name="connsiteX11" fmla="*/ 88297 w 174116"/>
                <a:gd name="connsiteY11" fmla="*/ 35433 h 218408"/>
                <a:gd name="connsiteX12" fmla="*/ 62865 w 174116"/>
                <a:gd name="connsiteY12" fmla="*/ 42672 h 218408"/>
                <a:gd name="connsiteX13" fmla="*/ 53054 w 174116"/>
                <a:gd name="connsiteY13" fmla="*/ 61913 h 218408"/>
                <a:gd name="connsiteX14" fmla="*/ 62198 w 174116"/>
                <a:gd name="connsiteY14" fmla="*/ 78867 h 218408"/>
                <a:gd name="connsiteX15" fmla="*/ 99155 w 174116"/>
                <a:gd name="connsiteY15" fmla="*/ 91059 h 218408"/>
                <a:gd name="connsiteX16" fmla="*/ 142875 w 174116"/>
                <a:gd name="connsiteY16" fmla="*/ 105632 h 218408"/>
                <a:gd name="connsiteX17" fmla="*/ 166402 w 174116"/>
                <a:gd name="connsiteY17" fmla="*/ 126016 h 218408"/>
                <a:gd name="connsiteX18" fmla="*/ 174117 w 174116"/>
                <a:gd name="connsiteY18" fmla="*/ 154781 h 218408"/>
                <a:gd name="connsiteX19" fmla="*/ 150590 w 174116"/>
                <a:gd name="connsiteY19" fmla="*/ 200787 h 218408"/>
                <a:gd name="connsiteX20" fmla="*/ 88868 w 174116"/>
                <a:gd name="connsiteY20" fmla="*/ 218408 h 218408"/>
                <a:gd name="connsiteX21" fmla="*/ 42767 w 174116"/>
                <a:gd name="connsiteY21" fmla="*/ 209074 h 218408"/>
                <a:gd name="connsiteX22" fmla="*/ 11239 w 174116"/>
                <a:gd name="connsiteY22" fmla="*/ 183356 h 218408"/>
                <a:gd name="connsiteX23" fmla="*/ 0 w 174116"/>
                <a:gd name="connsiteY23" fmla="*/ 148114 h 218408"/>
                <a:gd name="connsiteX24" fmla="*/ 45911 w 174116"/>
                <a:gd name="connsiteY24" fmla="*/ 148114 h 218408"/>
                <a:gd name="connsiteX25" fmla="*/ 58579 w 174116"/>
                <a:gd name="connsiteY25" fmla="*/ 173927 h 218408"/>
                <a:gd name="connsiteX26" fmla="*/ 89535 w 174116"/>
                <a:gd name="connsiteY26" fmla="*/ 182975 h 218408"/>
                <a:gd name="connsiteX27" fmla="*/ 117920 w 174116"/>
                <a:gd name="connsiteY27" fmla="*/ 175832 h 218408"/>
                <a:gd name="connsiteX28" fmla="*/ 127540 w 174116"/>
                <a:gd name="connsiteY28" fmla="*/ 157258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4116" h="218408">
                  <a:moveTo>
                    <a:pt x="127540" y="157258"/>
                  </a:moveTo>
                  <a:cubicBezTo>
                    <a:pt x="127540" y="148781"/>
                    <a:pt x="124016" y="142399"/>
                    <a:pt x="117158" y="138017"/>
                  </a:cubicBezTo>
                  <a:cubicBezTo>
                    <a:pt x="110204" y="133636"/>
                    <a:pt x="98679" y="129731"/>
                    <a:pt x="82582" y="126301"/>
                  </a:cubicBezTo>
                  <a:cubicBezTo>
                    <a:pt x="66485" y="122968"/>
                    <a:pt x="53054" y="118682"/>
                    <a:pt x="42291" y="113443"/>
                  </a:cubicBezTo>
                  <a:cubicBezTo>
                    <a:pt x="18669" y="102013"/>
                    <a:pt x="6858" y="85439"/>
                    <a:pt x="6858" y="63818"/>
                  </a:cubicBezTo>
                  <a:cubicBezTo>
                    <a:pt x="6858" y="45625"/>
                    <a:pt x="14478" y="30480"/>
                    <a:pt x="29813" y="18288"/>
                  </a:cubicBezTo>
                  <a:cubicBezTo>
                    <a:pt x="45148" y="6096"/>
                    <a:pt x="64579" y="0"/>
                    <a:pt x="88202" y="0"/>
                  </a:cubicBezTo>
                  <a:cubicBezTo>
                    <a:pt x="113347" y="0"/>
                    <a:pt x="133731" y="6191"/>
                    <a:pt x="149257" y="18669"/>
                  </a:cubicBezTo>
                  <a:cubicBezTo>
                    <a:pt x="164783" y="31147"/>
                    <a:pt x="172498" y="47244"/>
                    <a:pt x="172498" y="67151"/>
                  </a:cubicBezTo>
                  <a:lnTo>
                    <a:pt x="125254" y="67151"/>
                  </a:lnTo>
                  <a:cubicBezTo>
                    <a:pt x="125254" y="58103"/>
                    <a:pt x="121920" y="50483"/>
                    <a:pt x="115157" y="44482"/>
                  </a:cubicBezTo>
                  <a:cubicBezTo>
                    <a:pt x="108395" y="38481"/>
                    <a:pt x="99441" y="35433"/>
                    <a:pt x="88297" y="35433"/>
                  </a:cubicBezTo>
                  <a:cubicBezTo>
                    <a:pt x="77914" y="35433"/>
                    <a:pt x="69437" y="37814"/>
                    <a:pt x="62865" y="42672"/>
                  </a:cubicBezTo>
                  <a:cubicBezTo>
                    <a:pt x="56293" y="47435"/>
                    <a:pt x="53054" y="53912"/>
                    <a:pt x="53054" y="61913"/>
                  </a:cubicBezTo>
                  <a:cubicBezTo>
                    <a:pt x="53054" y="69151"/>
                    <a:pt x="56102" y="74867"/>
                    <a:pt x="62198" y="78867"/>
                  </a:cubicBezTo>
                  <a:cubicBezTo>
                    <a:pt x="68294" y="82868"/>
                    <a:pt x="80581" y="86963"/>
                    <a:pt x="99155" y="91059"/>
                  </a:cubicBezTo>
                  <a:cubicBezTo>
                    <a:pt x="117729" y="95155"/>
                    <a:pt x="132302" y="100013"/>
                    <a:pt x="142875" y="105632"/>
                  </a:cubicBezTo>
                  <a:cubicBezTo>
                    <a:pt x="153448" y="111252"/>
                    <a:pt x="161258" y="118015"/>
                    <a:pt x="166402" y="126016"/>
                  </a:cubicBezTo>
                  <a:cubicBezTo>
                    <a:pt x="171545" y="133922"/>
                    <a:pt x="174117" y="143542"/>
                    <a:pt x="174117" y="154781"/>
                  </a:cubicBezTo>
                  <a:cubicBezTo>
                    <a:pt x="174117" y="173736"/>
                    <a:pt x="166306" y="189071"/>
                    <a:pt x="150590" y="200787"/>
                  </a:cubicBezTo>
                  <a:cubicBezTo>
                    <a:pt x="134874" y="212503"/>
                    <a:pt x="114300" y="218408"/>
                    <a:pt x="88868" y="218408"/>
                  </a:cubicBezTo>
                  <a:cubicBezTo>
                    <a:pt x="71628" y="218408"/>
                    <a:pt x="56197" y="215265"/>
                    <a:pt x="42767" y="209074"/>
                  </a:cubicBezTo>
                  <a:cubicBezTo>
                    <a:pt x="29242" y="202883"/>
                    <a:pt x="18764" y="194310"/>
                    <a:pt x="11239" y="183356"/>
                  </a:cubicBezTo>
                  <a:cubicBezTo>
                    <a:pt x="3715" y="172498"/>
                    <a:pt x="0" y="160687"/>
                    <a:pt x="0" y="148114"/>
                  </a:cubicBezTo>
                  <a:lnTo>
                    <a:pt x="45911" y="148114"/>
                  </a:lnTo>
                  <a:cubicBezTo>
                    <a:pt x="46577" y="159258"/>
                    <a:pt x="50768" y="167831"/>
                    <a:pt x="58579" y="173927"/>
                  </a:cubicBezTo>
                  <a:cubicBezTo>
                    <a:pt x="66389" y="179927"/>
                    <a:pt x="76676" y="182975"/>
                    <a:pt x="89535" y="182975"/>
                  </a:cubicBezTo>
                  <a:cubicBezTo>
                    <a:pt x="102013" y="182975"/>
                    <a:pt x="111443" y="180594"/>
                    <a:pt x="117920" y="175832"/>
                  </a:cubicBezTo>
                  <a:cubicBezTo>
                    <a:pt x="124301" y="171069"/>
                    <a:pt x="127540" y="164878"/>
                    <a:pt x="127540" y="1572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D73795-8082-42DC-AB50-5AB1B1083E34}"/>
                </a:ext>
              </a:extLst>
            </p:cNvPr>
            <p:cNvSpPr/>
            <p:nvPr/>
          </p:nvSpPr>
          <p:spPr>
            <a:xfrm>
              <a:off x="4235418" y="908050"/>
              <a:ext cx="185547" cy="298894"/>
            </a:xfrm>
            <a:custGeom>
              <a:avLst/>
              <a:gdLst>
                <a:gd name="connsiteX0" fmla="*/ 68389 w 185547"/>
                <a:gd name="connsiteY0" fmla="*/ 208598 h 298894"/>
                <a:gd name="connsiteX1" fmla="*/ 47339 w 185547"/>
                <a:gd name="connsiteY1" fmla="*/ 230219 h 298894"/>
                <a:gd name="connsiteX2" fmla="*/ 47339 w 185547"/>
                <a:gd name="connsiteY2" fmla="*/ 298895 h 298894"/>
                <a:gd name="connsiteX3" fmla="*/ 0 w 185547"/>
                <a:gd name="connsiteY3" fmla="*/ 298895 h 298894"/>
                <a:gd name="connsiteX4" fmla="*/ 0 w 185547"/>
                <a:gd name="connsiteY4" fmla="*/ 0 h 298894"/>
                <a:gd name="connsiteX5" fmla="*/ 47339 w 185547"/>
                <a:gd name="connsiteY5" fmla="*/ 0 h 298894"/>
                <a:gd name="connsiteX6" fmla="*/ 47339 w 185547"/>
                <a:gd name="connsiteY6" fmla="*/ 172403 h 298894"/>
                <a:gd name="connsiteX7" fmla="*/ 62103 w 185547"/>
                <a:gd name="connsiteY7" fmla="*/ 153924 h 298894"/>
                <a:gd name="connsiteX8" fmla="*/ 120301 w 185547"/>
                <a:gd name="connsiteY8" fmla="*/ 88297 h 298894"/>
                <a:gd name="connsiteX9" fmla="*/ 177165 w 185547"/>
                <a:gd name="connsiteY9" fmla="*/ 88297 h 298894"/>
                <a:gd name="connsiteX10" fmla="*/ 98965 w 185547"/>
                <a:gd name="connsiteY10" fmla="*/ 176117 h 298894"/>
                <a:gd name="connsiteX11" fmla="*/ 185547 w 185547"/>
                <a:gd name="connsiteY11" fmla="*/ 298895 h 298894"/>
                <a:gd name="connsiteX12" fmla="*/ 130873 w 185547"/>
                <a:gd name="connsiteY12" fmla="*/ 298895 h 298894"/>
                <a:gd name="connsiteX13" fmla="*/ 68389 w 185547"/>
                <a:gd name="connsiteY13" fmla="*/ 208598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47" h="298894">
                  <a:moveTo>
                    <a:pt x="68389" y="208598"/>
                  </a:moveTo>
                  <a:lnTo>
                    <a:pt x="47339" y="230219"/>
                  </a:lnTo>
                  <a:lnTo>
                    <a:pt x="47339" y="298895"/>
                  </a:lnTo>
                  <a:lnTo>
                    <a:pt x="0" y="298895"/>
                  </a:lnTo>
                  <a:lnTo>
                    <a:pt x="0" y="0"/>
                  </a:lnTo>
                  <a:lnTo>
                    <a:pt x="47339" y="0"/>
                  </a:lnTo>
                  <a:lnTo>
                    <a:pt x="47339" y="172403"/>
                  </a:lnTo>
                  <a:lnTo>
                    <a:pt x="62103" y="153924"/>
                  </a:lnTo>
                  <a:lnTo>
                    <a:pt x="120301" y="88297"/>
                  </a:lnTo>
                  <a:lnTo>
                    <a:pt x="177165" y="88297"/>
                  </a:lnTo>
                  <a:lnTo>
                    <a:pt x="98965" y="176117"/>
                  </a:lnTo>
                  <a:lnTo>
                    <a:pt x="185547" y="298895"/>
                  </a:lnTo>
                  <a:lnTo>
                    <a:pt x="130873" y="298895"/>
                  </a:lnTo>
                  <a:lnTo>
                    <a:pt x="68389" y="20859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047CE76-77D9-430D-AED6-E51548C355DB}"/>
                </a:ext>
              </a:extLst>
            </p:cNvPr>
            <p:cNvSpPr/>
            <p:nvPr/>
          </p:nvSpPr>
          <p:spPr>
            <a:xfrm>
              <a:off x="4436776" y="992727"/>
              <a:ext cx="180879" cy="218217"/>
            </a:xfrm>
            <a:custGeom>
              <a:avLst/>
              <a:gdLst>
                <a:gd name="connsiteX0" fmla="*/ 132493 w 180879"/>
                <a:gd name="connsiteY0" fmla="*/ 214312 h 218217"/>
                <a:gd name="connsiteX1" fmla="*/ 127064 w 180879"/>
                <a:gd name="connsiteY1" fmla="*/ 194691 h 218217"/>
                <a:gd name="connsiteX2" fmla="*/ 71819 w 180879"/>
                <a:gd name="connsiteY2" fmla="*/ 218218 h 218217"/>
                <a:gd name="connsiteX3" fmla="*/ 20003 w 180879"/>
                <a:gd name="connsiteY3" fmla="*/ 200120 h 218217"/>
                <a:gd name="connsiteX4" fmla="*/ 0 w 180879"/>
                <a:gd name="connsiteY4" fmla="*/ 155353 h 218217"/>
                <a:gd name="connsiteX5" fmla="*/ 25051 w 180879"/>
                <a:gd name="connsiteY5" fmla="*/ 103727 h 218217"/>
                <a:gd name="connsiteX6" fmla="*/ 96584 w 180879"/>
                <a:gd name="connsiteY6" fmla="*/ 85725 h 218217"/>
                <a:gd name="connsiteX7" fmla="*/ 125540 w 180879"/>
                <a:gd name="connsiteY7" fmla="*/ 85725 h 218217"/>
                <a:gd name="connsiteX8" fmla="*/ 125540 w 180879"/>
                <a:gd name="connsiteY8" fmla="*/ 71914 h 218217"/>
                <a:gd name="connsiteX9" fmla="*/ 116396 w 180879"/>
                <a:gd name="connsiteY9" fmla="*/ 45720 h 218217"/>
                <a:gd name="connsiteX10" fmla="*/ 88583 w 180879"/>
                <a:gd name="connsiteY10" fmla="*/ 35909 h 218217"/>
                <a:gd name="connsiteX11" fmla="*/ 62103 w 180879"/>
                <a:gd name="connsiteY11" fmla="*/ 44006 h 218217"/>
                <a:gd name="connsiteX12" fmla="*/ 51816 w 180879"/>
                <a:gd name="connsiteY12" fmla="*/ 64579 h 218217"/>
                <a:gd name="connsiteX13" fmla="*/ 4477 w 180879"/>
                <a:gd name="connsiteY13" fmla="*/ 64579 h 218217"/>
                <a:gd name="connsiteX14" fmla="*/ 16002 w 180879"/>
                <a:gd name="connsiteY14" fmla="*/ 32195 h 218217"/>
                <a:gd name="connsiteX15" fmla="*/ 47244 w 180879"/>
                <a:gd name="connsiteY15" fmla="*/ 8572 h 218217"/>
                <a:gd name="connsiteX16" fmla="*/ 91345 w 180879"/>
                <a:gd name="connsiteY16" fmla="*/ 0 h 218217"/>
                <a:gd name="connsiteX17" fmla="*/ 150305 w 180879"/>
                <a:gd name="connsiteY17" fmla="*/ 18574 h 218217"/>
                <a:gd name="connsiteX18" fmla="*/ 172879 w 180879"/>
                <a:gd name="connsiteY18" fmla="*/ 70866 h 218217"/>
                <a:gd name="connsiteX19" fmla="*/ 172879 w 180879"/>
                <a:gd name="connsiteY19" fmla="*/ 165830 h 218217"/>
                <a:gd name="connsiteX20" fmla="*/ 180880 w 180879"/>
                <a:gd name="connsiteY20" fmla="*/ 211169 h 218217"/>
                <a:gd name="connsiteX21" fmla="*/ 180880 w 180879"/>
                <a:gd name="connsiteY21" fmla="*/ 214503 h 218217"/>
                <a:gd name="connsiteX22" fmla="*/ 132493 w 180879"/>
                <a:gd name="connsiteY22" fmla="*/ 214503 h 218217"/>
                <a:gd name="connsiteX23" fmla="*/ 80486 w 180879"/>
                <a:gd name="connsiteY23" fmla="*/ 180213 h 218217"/>
                <a:gd name="connsiteX24" fmla="*/ 106871 w 180879"/>
                <a:gd name="connsiteY24" fmla="*/ 173355 h 218217"/>
                <a:gd name="connsiteX25" fmla="*/ 125444 w 180879"/>
                <a:gd name="connsiteY25" fmla="*/ 155067 h 218217"/>
                <a:gd name="connsiteX26" fmla="*/ 125444 w 180879"/>
                <a:gd name="connsiteY26" fmla="*/ 115348 h 218217"/>
                <a:gd name="connsiteX27" fmla="*/ 99917 w 180879"/>
                <a:gd name="connsiteY27" fmla="*/ 115348 h 218217"/>
                <a:gd name="connsiteX28" fmla="*/ 60389 w 180879"/>
                <a:gd name="connsiteY28" fmla="*/ 124492 h 218217"/>
                <a:gd name="connsiteX29" fmla="*/ 47149 w 180879"/>
                <a:gd name="connsiteY29" fmla="*/ 150400 h 218217"/>
                <a:gd name="connsiteX30" fmla="*/ 56198 w 180879"/>
                <a:gd name="connsiteY30" fmla="*/ 172117 h 218217"/>
                <a:gd name="connsiteX31" fmla="*/ 80486 w 180879"/>
                <a:gd name="connsiteY31" fmla="*/ 180213 h 2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879" h="218217">
                  <a:moveTo>
                    <a:pt x="132493" y="214312"/>
                  </a:moveTo>
                  <a:cubicBezTo>
                    <a:pt x="130397" y="210312"/>
                    <a:pt x="128588" y="203740"/>
                    <a:pt x="127064" y="194691"/>
                  </a:cubicBezTo>
                  <a:cubicBezTo>
                    <a:pt x="112014" y="210407"/>
                    <a:pt x="93631" y="218218"/>
                    <a:pt x="71819" y="218218"/>
                  </a:cubicBezTo>
                  <a:cubicBezTo>
                    <a:pt x="50673" y="218218"/>
                    <a:pt x="33433" y="212217"/>
                    <a:pt x="20003" y="200120"/>
                  </a:cubicBezTo>
                  <a:cubicBezTo>
                    <a:pt x="6668" y="188023"/>
                    <a:pt x="0" y="173165"/>
                    <a:pt x="0" y="155353"/>
                  </a:cubicBezTo>
                  <a:cubicBezTo>
                    <a:pt x="0" y="132874"/>
                    <a:pt x="8287" y="115729"/>
                    <a:pt x="25051" y="103727"/>
                  </a:cubicBezTo>
                  <a:cubicBezTo>
                    <a:pt x="41720" y="91726"/>
                    <a:pt x="65532" y="85725"/>
                    <a:pt x="96584" y="85725"/>
                  </a:cubicBezTo>
                  <a:lnTo>
                    <a:pt x="125540" y="85725"/>
                  </a:lnTo>
                  <a:lnTo>
                    <a:pt x="125540" y="71914"/>
                  </a:lnTo>
                  <a:cubicBezTo>
                    <a:pt x="125540" y="61055"/>
                    <a:pt x="122492" y="52292"/>
                    <a:pt x="116396" y="45720"/>
                  </a:cubicBezTo>
                  <a:cubicBezTo>
                    <a:pt x="110300" y="39148"/>
                    <a:pt x="101060" y="35909"/>
                    <a:pt x="88583" y="35909"/>
                  </a:cubicBezTo>
                  <a:cubicBezTo>
                    <a:pt x="77819" y="35909"/>
                    <a:pt x="68961" y="38576"/>
                    <a:pt x="62103" y="44006"/>
                  </a:cubicBezTo>
                  <a:cubicBezTo>
                    <a:pt x="55245" y="49435"/>
                    <a:pt x="51816" y="56197"/>
                    <a:pt x="51816" y="64579"/>
                  </a:cubicBezTo>
                  <a:lnTo>
                    <a:pt x="4477" y="64579"/>
                  </a:lnTo>
                  <a:cubicBezTo>
                    <a:pt x="4477" y="53054"/>
                    <a:pt x="8287" y="42196"/>
                    <a:pt x="16002" y="32195"/>
                  </a:cubicBezTo>
                  <a:cubicBezTo>
                    <a:pt x="23622" y="22098"/>
                    <a:pt x="34100" y="14288"/>
                    <a:pt x="47244" y="8572"/>
                  </a:cubicBezTo>
                  <a:cubicBezTo>
                    <a:pt x="60389" y="2857"/>
                    <a:pt x="75152" y="0"/>
                    <a:pt x="91345" y="0"/>
                  </a:cubicBezTo>
                  <a:cubicBezTo>
                    <a:pt x="116015" y="0"/>
                    <a:pt x="135636" y="6191"/>
                    <a:pt x="150305" y="18574"/>
                  </a:cubicBezTo>
                  <a:cubicBezTo>
                    <a:pt x="164973" y="30956"/>
                    <a:pt x="172498" y="48387"/>
                    <a:pt x="172879" y="70866"/>
                  </a:cubicBezTo>
                  <a:lnTo>
                    <a:pt x="172879" y="165830"/>
                  </a:lnTo>
                  <a:cubicBezTo>
                    <a:pt x="172879" y="184785"/>
                    <a:pt x="175546" y="199930"/>
                    <a:pt x="180880" y="211169"/>
                  </a:cubicBezTo>
                  <a:lnTo>
                    <a:pt x="180880" y="214503"/>
                  </a:lnTo>
                  <a:lnTo>
                    <a:pt x="132493" y="214503"/>
                  </a:lnTo>
                  <a:close/>
                  <a:moveTo>
                    <a:pt x="80486" y="180213"/>
                  </a:moveTo>
                  <a:cubicBezTo>
                    <a:pt x="89821" y="180213"/>
                    <a:pt x="98584" y="177927"/>
                    <a:pt x="106871" y="173355"/>
                  </a:cubicBezTo>
                  <a:cubicBezTo>
                    <a:pt x="115062" y="168783"/>
                    <a:pt x="121349" y="162687"/>
                    <a:pt x="125444" y="155067"/>
                  </a:cubicBezTo>
                  <a:lnTo>
                    <a:pt x="125444" y="115348"/>
                  </a:lnTo>
                  <a:lnTo>
                    <a:pt x="99917" y="115348"/>
                  </a:lnTo>
                  <a:cubicBezTo>
                    <a:pt x="82391" y="115348"/>
                    <a:pt x="69247" y="118396"/>
                    <a:pt x="60389" y="124492"/>
                  </a:cubicBezTo>
                  <a:cubicBezTo>
                    <a:pt x="51530" y="130588"/>
                    <a:pt x="47149" y="139256"/>
                    <a:pt x="47149" y="150400"/>
                  </a:cubicBezTo>
                  <a:cubicBezTo>
                    <a:pt x="47149" y="159448"/>
                    <a:pt x="50197" y="166687"/>
                    <a:pt x="56198" y="172117"/>
                  </a:cubicBezTo>
                  <a:cubicBezTo>
                    <a:pt x="62294" y="177546"/>
                    <a:pt x="70390" y="180213"/>
                    <a:pt x="80486" y="1802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CC1CE6-1106-43A7-BFE5-183C2C015D79}"/>
                </a:ext>
              </a:extLst>
            </p:cNvPr>
            <p:cNvSpPr/>
            <p:nvPr/>
          </p:nvSpPr>
          <p:spPr>
            <a:xfrm>
              <a:off x="4658899" y="908050"/>
              <a:ext cx="184975" cy="302799"/>
            </a:xfrm>
            <a:custGeom>
              <a:avLst/>
              <a:gdLst>
                <a:gd name="connsiteX0" fmla="*/ 184976 w 184975"/>
                <a:gd name="connsiteY0" fmla="*/ 195834 h 302799"/>
                <a:gd name="connsiteX1" fmla="*/ 163068 w 184975"/>
                <a:gd name="connsiteY1" fmla="*/ 273844 h 302799"/>
                <a:gd name="connsiteX2" fmla="*/ 102870 w 184975"/>
                <a:gd name="connsiteY2" fmla="*/ 302800 h 302799"/>
                <a:gd name="connsiteX3" fmla="*/ 45244 w 184975"/>
                <a:gd name="connsiteY3" fmla="*/ 276130 h 302799"/>
                <a:gd name="connsiteX4" fmla="*/ 42863 w 184975"/>
                <a:gd name="connsiteY4" fmla="*/ 298895 h 302799"/>
                <a:gd name="connsiteX5" fmla="*/ 0 w 184975"/>
                <a:gd name="connsiteY5" fmla="*/ 298895 h 302799"/>
                <a:gd name="connsiteX6" fmla="*/ 0 w 184975"/>
                <a:gd name="connsiteY6" fmla="*/ 0 h 302799"/>
                <a:gd name="connsiteX7" fmla="*/ 47339 w 184975"/>
                <a:gd name="connsiteY7" fmla="*/ 0 h 302799"/>
                <a:gd name="connsiteX8" fmla="*/ 47339 w 184975"/>
                <a:gd name="connsiteY8" fmla="*/ 108585 h 302799"/>
                <a:gd name="connsiteX9" fmla="*/ 102394 w 184975"/>
                <a:gd name="connsiteY9" fmla="*/ 84487 h 302799"/>
                <a:gd name="connsiteX10" fmla="*/ 162878 w 184975"/>
                <a:gd name="connsiteY10" fmla="*/ 113062 h 302799"/>
                <a:gd name="connsiteX11" fmla="*/ 184880 w 184975"/>
                <a:gd name="connsiteY11" fmla="*/ 193072 h 302799"/>
                <a:gd name="connsiteX12" fmla="*/ 184880 w 184975"/>
                <a:gd name="connsiteY12" fmla="*/ 195834 h 302799"/>
                <a:gd name="connsiteX13" fmla="*/ 137732 w 184975"/>
                <a:gd name="connsiteY13" fmla="*/ 191738 h 302799"/>
                <a:gd name="connsiteX14" fmla="*/ 125635 w 184975"/>
                <a:gd name="connsiteY14" fmla="*/ 140399 h 302799"/>
                <a:gd name="connsiteX15" fmla="*/ 90583 w 184975"/>
                <a:gd name="connsiteY15" fmla="*/ 123253 h 302799"/>
                <a:gd name="connsiteX16" fmla="*/ 47339 w 184975"/>
                <a:gd name="connsiteY16" fmla="*/ 150114 h 302799"/>
                <a:gd name="connsiteX17" fmla="*/ 47339 w 184975"/>
                <a:gd name="connsiteY17" fmla="*/ 236887 h 302799"/>
                <a:gd name="connsiteX18" fmla="*/ 90964 w 184975"/>
                <a:gd name="connsiteY18" fmla="*/ 264319 h 302799"/>
                <a:gd name="connsiteX19" fmla="*/ 125254 w 184975"/>
                <a:gd name="connsiteY19" fmla="*/ 247745 h 302799"/>
                <a:gd name="connsiteX20" fmla="*/ 137732 w 184975"/>
                <a:gd name="connsiteY20" fmla="*/ 197739 h 302799"/>
                <a:gd name="connsiteX21" fmla="*/ 137732 w 184975"/>
                <a:gd name="connsiteY21" fmla="*/ 191738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975" h="302799">
                  <a:moveTo>
                    <a:pt x="184976" y="195834"/>
                  </a:moveTo>
                  <a:cubicBezTo>
                    <a:pt x="184976" y="228505"/>
                    <a:pt x="177641" y="254508"/>
                    <a:pt x="163068" y="273844"/>
                  </a:cubicBezTo>
                  <a:cubicBezTo>
                    <a:pt x="148495" y="293180"/>
                    <a:pt x="128397" y="302800"/>
                    <a:pt x="102870" y="302800"/>
                  </a:cubicBezTo>
                  <a:cubicBezTo>
                    <a:pt x="78200" y="302800"/>
                    <a:pt x="59055" y="293942"/>
                    <a:pt x="45244" y="276130"/>
                  </a:cubicBezTo>
                  <a:lnTo>
                    <a:pt x="42863" y="298895"/>
                  </a:lnTo>
                  <a:lnTo>
                    <a:pt x="0" y="298895"/>
                  </a:lnTo>
                  <a:lnTo>
                    <a:pt x="0" y="0"/>
                  </a:lnTo>
                  <a:lnTo>
                    <a:pt x="47339" y="0"/>
                  </a:lnTo>
                  <a:lnTo>
                    <a:pt x="47339" y="108585"/>
                  </a:lnTo>
                  <a:cubicBezTo>
                    <a:pt x="60960" y="92488"/>
                    <a:pt x="79343" y="84487"/>
                    <a:pt x="102394" y="84487"/>
                  </a:cubicBezTo>
                  <a:cubicBezTo>
                    <a:pt x="128111" y="84487"/>
                    <a:pt x="148304" y="94012"/>
                    <a:pt x="162878" y="113062"/>
                  </a:cubicBezTo>
                  <a:cubicBezTo>
                    <a:pt x="177546" y="132112"/>
                    <a:pt x="184880" y="158782"/>
                    <a:pt x="184880" y="193072"/>
                  </a:cubicBezTo>
                  <a:lnTo>
                    <a:pt x="184880" y="195834"/>
                  </a:lnTo>
                  <a:close/>
                  <a:moveTo>
                    <a:pt x="137732" y="191738"/>
                  </a:moveTo>
                  <a:cubicBezTo>
                    <a:pt x="137732" y="168878"/>
                    <a:pt x="133731" y="151733"/>
                    <a:pt x="125635" y="140399"/>
                  </a:cubicBezTo>
                  <a:cubicBezTo>
                    <a:pt x="117634" y="128969"/>
                    <a:pt x="105918" y="123253"/>
                    <a:pt x="90583" y="123253"/>
                  </a:cubicBezTo>
                  <a:cubicBezTo>
                    <a:pt x="70104" y="123253"/>
                    <a:pt x="55721" y="132207"/>
                    <a:pt x="47339" y="150114"/>
                  </a:cubicBezTo>
                  <a:lnTo>
                    <a:pt x="47339" y="236887"/>
                  </a:lnTo>
                  <a:cubicBezTo>
                    <a:pt x="55721" y="255175"/>
                    <a:pt x="70295" y="264319"/>
                    <a:pt x="90964" y="264319"/>
                  </a:cubicBezTo>
                  <a:cubicBezTo>
                    <a:pt x="105728" y="264319"/>
                    <a:pt x="117158" y="258794"/>
                    <a:pt x="125254" y="247745"/>
                  </a:cubicBezTo>
                  <a:cubicBezTo>
                    <a:pt x="133255" y="236696"/>
                    <a:pt x="137446" y="220028"/>
                    <a:pt x="137732" y="197739"/>
                  </a:cubicBezTo>
                  <a:lnTo>
                    <a:pt x="137732" y="19173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5B57B7-8321-4F12-B5BF-9A5416BD5B2B}"/>
                </a:ext>
              </a:extLst>
            </p:cNvPr>
            <p:cNvSpPr/>
            <p:nvPr/>
          </p:nvSpPr>
          <p:spPr>
            <a:xfrm>
              <a:off x="1063879" y="1349724"/>
              <a:ext cx="104775" cy="249364"/>
            </a:xfrm>
            <a:custGeom>
              <a:avLst/>
              <a:gdLst>
                <a:gd name="connsiteX0" fmla="*/ 27432 w 104775"/>
                <a:gd name="connsiteY0" fmla="*/ 249365 h 249364"/>
                <a:gd name="connsiteX1" fmla="*/ 27432 w 104775"/>
                <a:gd name="connsiteY1" fmla="*/ 98965 h 249364"/>
                <a:gd name="connsiteX2" fmla="*/ 0 w 104775"/>
                <a:gd name="connsiteY2" fmla="*/ 98965 h 249364"/>
                <a:gd name="connsiteX3" fmla="*/ 0 w 104775"/>
                <a:gd name="connsiteY3" fmla="*/ 76105 h 249364"/>
                <a:gd name="connsiteX4" fmla="*/ 27432 w 104775"/>
                <a:gd name="connsiteY4" fmla="*/ 76105 h 249364"/>
                <a:gd name="connsiteX5" fmla="*/ 27432 w 104775"/>
                <a:gd name="connsiteY5" fmla="*/ 58293 h 249364"/>
                <a:gd name="connsiteX6" fmla="*/ 42291 w 104775"/>
                <a:gd name="connsiteY6" fmla="*/ 15240 h 249364"/>
                <a:gd name="connsiteX7" fmla="*/ 84392 w 104775"/>
                <a:gd name="connsiteY7" fmla="*/ 0 h 249364"/>
                <a:gd name="connsiteX8" fmla="*/ 104775 w 104775"/>
                <a:gd name="connsiteY8" fmla="*/ 2667 h 249364"/>
                <a:gd name="connsiteX9" fmla="*/ 103156 w 104775"/>
                <a:gd name="connsiteY9" fmla="*/ 26575 h 249364"/>
                <a:gd name="connsiteX10" fmla="*/ 87154 w 104775"/>
                <a:gd name="connsiteY10" fmla="*/ 25146 h 249364"/>
                <a:gd name="connsiteX11" fmla="*/ 64865 w 104775"/>
                <a:gd name="connsiteY11" fmla="*/ 33623 h 249364"/>
                <a:gd name="connsiteX12" fmla="*/ 57055 w 104775"/>
                <a:gd name="connsiteY12" fmla="*/ 57817 h 249364"/>
                <a:gd name="connsiteX13" fmla="*/ 57055 w 104775"/>
                <a:gd name="connsiteY13" fmla="*/ 76105 h 249364"/>
                <a:gd name="connsiteX14" fmla="*/ 94012 w 104775"/>
                <a:gd name="connsiteY14" fmla="*/ 76105 h 249364"/>
                <a:gd name="connsiteX15" fmla="*/ 94012 w 104775"/>
                <a:gd name="connsiteY15" fmla="*/ 98965 h 249364"/>
                <a:gd name="connsiteX16" fmla="*/ 57055 w 104775"/>
                <a:gd name="connsiteY16" fmla="*/ 98965 h 249364"/>
                <a:gd name="connsiteX17" fmla="*/ 57055 w 104775"/>
                <a:gd name="connsiteY17" fmla="*/ 249365 h 249364"/>
                <a:gd name="connsiteX18" fmla="*/ 27432 w 104775"/>
                <a:gd name="connsiteY18" fmla="*/ 249365 h 24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249364">
                  <a:moveTo>
                    <a:pt x="27432" y="249365"/>
                  </a:moveTo>
                  <a:lnTo>
                    <a:pt x="27432" y="98965"/>
                  </a:lnTo>
                  <a:lnTo>
                    <a:pt x="0" y="98965"/>
                  </a:lnTo>
                  <a:lnTo>
                    <a:pt x="0" y="76105"/>
                  </a:lnTo>
                  <a:lnTo>
                    <a:pt x="27432" y="76105"/>
                  </a:lnTo>
                  <a:lnTo>
                    <a:pt x="27432" y="58293"/>
                  </a:lnTo>
                  <a:cubicBezTo>
                    <a:pt x="27432" y="39719"/>
                    <a:pt x="32385" y="25336"/>
                    <a:pt x="42291" y="15240"/>
                  </a:cubicBezTo>
                  <a:cubicBezTo>
                    <a:pt x="52197" y="5048"/>
                    <a:pt x="66294" y="0"/>
                    <a:pt x="84392" y="0"/>
                  </a:cubicBezTo>
                  <a:cubicBezTo>
                    <a:pt x="91250" y="0"/>
                    <a:pt x="98012" y="857"/>
                    <a:pt x="104775" y="2667"/>
                  </a:cubicBezTo>
                  <a:lnTo>
                    <a:pt x="103156" y="26575"/>
                  </a:lnTo>
                  <a:cubicBezTo>
                    <a:pt x="98108" y="25622"/>
                    <a:pt x="92774" y="25146"/>
                    <a:pt x="87154" y="25146"/>
                  </a:cubicBezTo>
                  <a:cubicBezTo>
                    <a:pt x="77534" y="25146"/>
                    <a:pt x="70104" y="28004"/>
                    <a:pt x="64865" y="33623"/>
                  </a:cubicBezTo>
                  <a:cubicBezTo>
                    <a:pt x="59627" y="39243"/>
                    <a:pt x="57055" y="47339"/>
                    <a:pt x="57055" y="57817"/>
                  </a:cubicBezTo>
                  <a:lnTo>
                    <a:pt x="57055" y="76105"/>
                  </a:lnTo>
                  <a:lnTo>
                    <a:pt x="94012" y="76105"/>
                  </a:lnTo>
                  <a:lnTo>
                    <a:pt x="94012" y="98965"/>
                  </a:lnTo>
                  <a:lnTo>
                    <a:pt x="57055" y="98965"/>
                  </a:lnTo>
                  <a:lnTo>
                    <a:pt x="57055" y="249365"/>
                  </a:lnTo>
                  <a:lnTo>
                    <a:pt x="27432" y="2493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F42CD8-D40F-4534-895B-D88E45BA7715}"/>
                </a:ext>
              </a:extLst>
            </p:cNvPr>
            <p:cNvSpPr/>
            <p:nvPr/>
          </p:nvSpPr>
          <p:spPr>
            <a:xfrm>
              <a:off x="1182655" y="1422495"/>
              <a:ext cx="157924" cy="179736"/>
            </a:xfrm>
            <a:custGeom>
              <a:avLst/>
              <a:gdLst>
                <a:gd name="connsiteX0" fmla="*/ 95 w 157924"/>
                <a:gd name="connsiteY0" fmla="*/ 88297 h 179736"/>
                <a:gd name="connsiteX1" fmla="*/ 10096 w 157924"/>
                <a:gd name="connsiteY1" fmla="*/ 42482 h 179736"/>
                <a:gd name="connsiteX2" fmla="*/ 38005 w 157924"/>
                <a:gd name="connsiteY2" fmla="*/ 11049 h 179736"/>
                <a:gd name="connsiteX3" fmla="*/ 78772 w 157924"/>
                <a:gd name="connsiteY3" fmla="*/ 0 h 179736"/>
                <a:gd name="connsiteX4" fmla="*/ 136017 w 157924"/>
                <a:gd name="connsiteY4" fmla="*/ 24479 h 179736"/>
                <a:gd name="connsiteX5" fmla="*/ 157924 w 157924"/>
                <a:gd name="connsiteY5" fmla="*/ 89630 h 179736"/>
                <a:gd name="connsiteX6" fmla="*/ 157924 w 157924"/>
                <a:gd name="connsiteY6" fmla="*/ 91726 h 179736"/>
                <a:gd name="connsiteX7" fmla="*/ 148209 w 157924"/>
                <a:gd name="connsiteY7" fmla="*/ 137160 h 179736"/>
                <a:gd name="connsiteX8" fmla="*/ 120491 w 157924"/>
                <a:gd name="connsiteY8" fmla="*/ 168497 h 179736"/>
                <a:gd name="connsiteX9" fmla="*/ 79058 w 157924"/>
                <a:gd name="connsiteY9" fmla="*/ 179737 h 179736"/>
                <a:gd name="connsiteX10" fmla="*/ 21908 w 157924"/>
                <a:gd name="connsiteY10" fmla="*/ 155258 h 179736"/>
                <a:gd name="connsiteX11" fmla="*/ 0 w 157924"/>
                <a:gd name="connsiteY11" fmla="*/ 90392 h 179736"/>
                <a:gd name="connsiteX12" fmla="*/ 0 w 157924"/>
                <a:gd name="connsiteY12" fmla="*/ 88297 h 179736"/>
                <a:gd name="connsiteX13" fmla="*/ 29908 w 157924"/>
                <a:gd name="connsiteY13" fmla="*/ 91821 h 179736"/>
                <a:gd name="connsiteX14" fmla="*/ 43244 w 157924"/>
                <a:gd name="connsiteY14" fmla="*/ 138113 h 179736"/>
                <a:gd name="connsiteX15" fmla="*/ 79058 w 157924"/>
                <a:gd name="connsiteY15" fmla="*/ 155543 h 179736"/>
                <a:gd name="connsiteX16" fmla="*/ 114967 w 157924"/>
                <a:gd name="connsiteY16" fmla="*/ 137827 h 179736"/>
                <a:gd name="connsiteX17" fmla="*/ 128302 w 157924"/>
                <a:gd name="connsiteY17" fmla="*/ 88297 h 179736"/>
                <a:gd name="connsiteX18" fmla="*/ 114776 w 157924"/>
                <a:gd name="connsiteY18" fmla="*/ 42101 h 179736"/>
                <a:gd name="connsiteX19" fmla="*/ 78772 w 157924"/>
                <a:gd name="connsiteY19" fmla="*/ 24384 h 179736"/>
                <a:gd name="connsiteX20" fmla="*/ 43339 w 157924"/>
                <a:gd name="connsiteY20" fmla="*/ 41815 h 179736"/>
                <a:gd name="connsiteX21" fmla="*/ 29908 w 157924"/>
                <a:gd name="connsiteY21" fmla="*/ 91821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924" h="179736">
                  <a:moveTo>
                    <a:pt x="95" y="88297"/>
                  </a:moveTo>
                  <a:cubicBezTo>
                    <a:pt x="95" y="71342"/>
                    <a:pt x="3429" y="56007"/>
                    <a:pt x="10096" y="42482"/>
                  </a:cubicBezTo>
                  <a:cubicBezTo>
                    <a:pt x="16764" y="28956"/>
                    <a:pt x="26098" y="18479"/>
                    <a:pt x="38005" y="11049"/>
                  </a:cubicBezTo>
                  <a:cubicBezTo>
                    <a:pt x="49911" y="3715"/>
                    <a:pt x="63532" y="0"/>
                    <a:pt x="78772" y="0"/>
                  </a:cubicBezTo>
                  <a:cubicBezTo>
                    <a:pt x="102394" y="0"/>
                    <a:pt x="121444" y="8192"/>
                    <a:pt x="136017" y="24479"/>
                  </a:cubicBezTo>
                  <a:cubicBezTo>
                    <a:pt x="150590" y="40862"/>
                    <a:pt x="157924" y="62579"/>
                    <a:pt x="157924" y="89630"/>
                  </a:cubicBezTo>
                  <a:lnTo>
                    <a:pt x="157924" y="91726"/>
                  </a:lnTo>
                  <a:cubicBezTo>
                    <a:pt x="157924" y="108585"/>
                    <a:pt x="154686" y="123730"/>
                    <a:pt x="148209" y="137160"/>
                  </a:cubicBezTo>
                  <a:cubicBezTo>
                    <a:pt x="141732" y="150590"/>
                    <a:pt x="132493" y="160973"/>
                    <a:pt x="120491" y="168497"/>
                  </a:cubicBezTo>
                  <a:cubicBezTo>
                    <a:pt x="108490" y="175927"/>
                    <a:pt x="94678" y="179737"/>
                    <a:pt x="79058" y="179737"/>
                  </a:cubicBezTo>
                  <a:cubicBezTo>
                    <a:pt x="55531" y="179737"/>
                    <a:pt x="36576" y="171545"/>
                    <a:pt x="21908" y="155258"/>
                  </a:cubicBezTo>
                  <a:cubicBezTo>
                    <a:pt x="7334" y="138874"/>
                    <a:pt x="0" y="117253"/>
                    <a:pt x="0" y="90392"/>
                  </a:cubicBezTo>
                  <a:lnTo>
                    <a:pt x="0" y="88297"/>
                  </a:lnTo>
                  <a:close/>
                  <a:moveTo>
                    <a:pt x="29908" y="91821"/>
                  </a:moveTo>
                  <a:cubicBezTo>
                    <a:pt x="29908" y="111062"/>
                    <a:pt x="34385" y="126492"/>
                    <a:pt x="43244" y="138113"/>
                  </a:cubicBezTo>
                  <a:cubicBezTo>
                    <a:pt x="52197" y="149733"/>
                    <a:pt x="64103" y="155543"/>
                    <a:pt x="79058" y="155543"/>
                  </a:cubicBezTo>
                  <a:cubicBezTo>
                    <a:pt x="94107" y="155543"/>
                    <a:pt x="106109" y="149638"/>
                    <a:pt x="114967" y="137827"/>
                  </a:cubicBezTo>
                  <a:cubicBezTo>
                    <a:pt x="123825" y="126016"/>
                    <a:pt x="128302" y="109538"/>
                    <a:pt x="128302" y="88297"/>
                  </a:cubicBezTo>
                  <a:cubicBezTo>
                    <a:pt x="128302" y="69247"/>
                    <a:pt x="123825" y="53912"/>
                    <a:pt x="114776" y="42101"/>
                  </a:cubicBezTo>
                  <a:cubicBezTo>
                    <a:pt x="105727" y="30290"/>
                    <a:pt x="93726" y="24384"/>
                    <a:pt x="78772" y="24384"/>
                  </a:cubicBezTo>
                  <a:cubicBezTo>
                    <a:pt x="64103" y="24384"/>
                    <a:pt x="52387" y="30194"/>
                    <a:pt x="43339" y="41815"/>
                  </a:cubicBezTo>
                  <a:cubicBezTo>
                    <a:pt x="34385" y="53531"/>
                    <a:pt x="29908" y="70199"/>
                    <a:pt x="29908" y="91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934FDA-5F49-4279-B917-C90D21AD423F}"/>
                </a:ext>
              </a:extLst>
            </p:cNvPr>
            <p:cNvSpPr/>
            <p:nvPr/>
          </p:nvSpPr>
          <p:spPr>
            <a:xfrm>
              <a:off x="1377727" y="1422590"/>
              <a:ext cx="83819" cy="176593"/>
            </a:xfrm>
            <a:custGeom>
              <a:avLst/>
              <a:gdLst>
                <a:gd name="connsiteX0" fmla="*/ 83725 w 83819"/>
                <a:gd name="connsiteY0" fmla="*/ 29813 h 176593"/>
                <a:gd name="connsiteX1" fmla="*/ 69151 w 83819"/>
                <a:gd name="connsiteY1" fmla="*/ 28670 h 176593"/>
                <a:gd name="connsiteX2" fmla="*/ 29623 w 83819"/>
                <a:gd name="connsiteY2" fmla="*/ 53530 h 176593"/>
                <a:gd name="connsiteX3" fmla="*/ 29623 w 83819"/>
                <a:gd name="connsiteY3" fmla="*/ 176593 h 176593"/>
                <a:gd name="connsiteX4" fmla="*/ 0 w 83819"/>
                <a:gd name="connsiteY4" fmla="*/ 176593 h 176593"/>
                <a:gd name="connsiteX5" fmla="*/ 0 w 83819"/>
                <a:gd name="connsiteY5" fmla="*/ 3239 h 176593"/>
                <a:gd name="connsiteX6" fmla="*/ 28861 w 83819"/>
                <a:gd name="connsiteY6" fmla="*/ 3239 h 176593"/>
                <a:gd name="connsiteX7" fmla="*/ 29337 w 83819"/>
                <a:gd name="connsiteY7" fmla="*/ 23241 h 176593"/>
                <a:gd name="connsiteX8" fmla="*/ 70675 w 83819"/>
                <a:gd name="connsiteY8" fmla="*/ 0 h 176593"/>
                <a:gd name="connsiteX9" fmla="*/ 83820 w 83819"/>
                <a:gd name="connsiteY9" fmla="*/ 2286 h 176593"/>
                <a:gd name="connsiteX10" fmla="*/ 83820 w 83819"/>
                <a:gd name="connsiteY10" fmla="*/ 29813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19" h="176593">
                  <a:moveTo>
                    <a:pt x="83725" y="29813"/>
                  </a:moveTo>
                  <a:cubicBezTo>
                    <a:pt x="79248" y="29051"/>
                    <a:pt x="74390" y="28670"/>
                    <a:pt x="69151" y="28670"/>
                  </a:cubicBezTo>
                  <a:cubicBezTo>
                    <a:pt x="49720" y="28670"/>
                    <a:pt x="36481" y="36957"/>
                    <a:pt x="29623" y="53530"/>
                  </a:cubicBezTo>
                  <a:lnTo>
                    <a:pt x="29623" y="176593"/>
                  </a:lnTo>
                  <a:lnTo>
                    <a:pt x="0" y="176593"/>
                  </a:lnTo>
                  <a:lnTo>
                    <a:pt x="0" y="3239"/>
                  </a:lnTo>
                  <a:lnTo>
                    <a:pt x="28861" y="3239"/>
                  </a:lnTo>
                  <a:lnTo>
                    <a:pt x="29337" y="23241"/>
                  </a:lnTo>
                  <a:cubicBezTo>
                    <a:pt x="39052" y="7715"/>
                    <a:pt x="52864" y="0"/>
                    <a:pt x="70675" y="0"/>
                  </a:cubicBezTo>
                  <a:cubicBezTo>
                    <a:pt x="76486" y="0"/>
                    <a:pt x="80772" y="762"/>
                    <a:pt x="83820" y="2286"/>
                  </a:cubicBezTo>
                  <a:lnTo>
                    <a:pt x="83820" y="298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653FD8-579D-4A41-B793-296C40929A76}"/>
                </a:ext>
              </a:extLst>
            </p:cNvPr>
            <p:cNvSpPr/>
            <p:nvPr/>
          </p:nvSpPr>
          <p:spPr>
            <a:xfrm>
              <a:off x="1562703" y="1352962"/>
              <a:ext cx="146208" cy="249269"/>
            </a:xfrm>
            <a:custGeom>
              <a:avLst/>
              <a:gdLst>
                <a:gd name="connsiteX0" fmla="*/ 0 w 146208"/>
                <a:gd name="connsiteY0" fmla="*/ 158020 h 249269"/>
                <a:gd name="connsiteX1" fmla="*/ 18859 w 146208"/>
                <a:gd name="connsiteY1" fmla="*/ 93821 h 249269"/>
                <a:gd name="connsiteX2" fmla="*/ 68390 w 146208"/>
                <a:gd name="connsiteY2" fmla="*/ 69532 h 249269"/>
                <a:gd name="connsiteX3" fmla="*/ 116586 w 146208"/>
                <a:gd name="connsiteY3" fmla="*/ 90392 h 249269"/>
                <a:gd name="connsiteX4" fmla="*/ 116586 w 146208"/>
                <a:gd name="connsiteY4" fmla="*/ 0 h 249269"/>
                <a:gd name="connsiteX5" fmla="*/ 146209 w 146208"/>
                <a:gd name="connsiteY5" fmla="*/ 0 h 249269"/>
                <a:gd name="connsiteX6" fmla="*/ 146209 w 146208"/>
                <a:gd name="connsiteY6" fmla="*/ 246031 h 249269"/>
                <a:gd name="connsiteX7" fmla="*/ 118967 w 146208"/>
                <a:gd name="connsiteY7" fmla="*/ 246031 h 249269"/>
                <a:gd name="connsiteX8" fmla="*/ 117539 w 146208"/>
                <a:gd name="connsiteY8" fmla="*/ 227457 h 249269"/>
                <a:gd name="connsiteX9" fmla="*/ 68008 w 146208"/>
                <a:gd name="connsiteY9" fmla="*/ 249269 h 249269"/>
                <a:gd name="connsiteX10" fmla="*/ 18955 w 146208"/>
                <a:gd name="connsiteY10" fmla="*/ 224600 h 249269"/>
                <a:gd name="connsiteX11" fmla="*/ 0 w 146208"/>
                <a:gd name="connsiteY11" fmla="*/ 160211 h 249269"/>
                <a:gd name="connsiteX12" fmla="*/ 0 w 146208"/>
                <a:gd name="connsiteY12" fmla="*/ 158020 h 249269"/>
                <a:gd name="connsiteX13" fmla="*/ 29623 w 146208"/>
                <a:gd name="connsiteY13" fmla="*/ 161354 h 249269"/>
                <a:gd name="connsiteX14" fmla="*/ 41815 w 146208"/>
                <a:gd name="connsiteY14" fmla="*/ 207454 h 249269"/>
                <a:gd name="connsiteX15" fmla="*/ 75438 w 146208"/>
                <a:gd name="connsiteY15" fmla="*/ 224123 h 249269"/>
                <a:gd name="connsiteX16" fmla="*/ 116586 w 146208"/>
                <a:gd name="connsiteY16" fmla="*/ 198787 h 249269"/>
                <a:gd name="connsiteX17" fmla="*/ 116586 w 146208"/>
                <a:gd name="connsiteY17" fmla="*/ 119158 h 249269"/>
                <a:gd name="connsiteX18" fmla="*/ 75724 w 146208"/>
                <a:gd name="connsiteY18" fmla="*/ 94679 h 249269"/>
                <a:gd name="connsiteX19" fmla="*/ 41720 w 146208"/>
                <a:gd name="connsiteY19" fmla="*/ 111538 h 249269"/>
                <a:gd name="connsiteX20" fmla="*/ 29623 w 146208"/>
                <a:gd name="connsiteY20" fmla="*/ 161354 h 2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208" h="249269">
                  <a:moveTo>
                    <a:pt x="0" y="158020"/>
                  </a:moveTo>
                  <a:cubicBezTo>
                    <a:pt x="0" y="131445"/>
                    <a:pt x="6286" y="110014"/>
                    <a:pt x="18859" y="93821"/>
                  </a:cubicBezTo>
                  <a:cubicBezTo>
                    <a:pt x="31432" y="77629"/>
                    <a:pt x="47911" y="69532"/>
                    <a:pt x="68390" y="69532"/>
                  </a:cubicBezTo>
                  <a:cubicBezTo>
                    <a:pt x="88678" y="69532"/>
                    <a:pt x="104775" y="76486"/>
                    <a:pt x="116586" y="90392"/>
                  </a:cubicBezTo>
                  <a:lnTo>
                    <a:pt x="116586" y="0"/>
                  </a:lnTo>
                  <a:lnTo>
                    <a:pt x="146209" y="0"/>
                  </a:lnTo>
                  <a:lnTo>
                    <a:pt x="146209" y="246031"/>
                  </a:lnTo>
                  <a:lnTo>
                    <a:pt x="118967" y="246031"/>
                  </a:lnTo>
                  <a:lnTo>
                    <a:pt x="117539" y="227457"/>
                  </a:lnTo>
                  <a:cubicBezTo>
                    <a:pt x="105728" y="241935"/>
                    <a:pt x="89154" y="249269"/>
                    <a:pt x="68008" y="249269"/>
                  </a:cubicBezTo>
                  <a:cubicBezTo>
                    <a:pt x="47911" y="249269"/>
                    <a:pt x="31528" y="241078"/>
                    <a:pt x="18955" y="224600"/>
                  </a:cubicBezTo>
                  <a:cubicBezTo>
                    <a:pt x="6286" y="208121"/>
                    <a:pt x="0" y="186690"/>
                    <a:pt x="0" y="160211"/>
                  </a:cubicBezTo>
                  <a:lnTo>
                    <a:pt x="0" y="158020"/>
                  </a:lnTo>
                  <a:close/>
                  <a:moveTo>
                    <a:pt x="29623" y="161354"/>
                  </a:moveTo>
                  <a:cubicBezTo>
                    <a:pt x="29623" y="180975"/>
                    <a:pt x="33719" y="196406"/>
                    <a:pt x="41815" y="207454"/>
                  </a:cubicBezTo>
                  <a:cubicBezTo>
                    <a:pt x="49911" y="218599"/>
                    <a:pt x="61151" y="224123"/>
                    <a:pt x="75438" y="224123"/>
                  </a:cubicBezTo>
                  <a:cubicBezTo>
                    <a:pt x="94202" y="224123"/>
                    <a:pt x="107918" y="215646"/>
                    <a:pt x="116586" y="198787"/>
                  </a:cubicBezTo>
                  <a:lnTo>
                    <a:pt x="116586" y="119158"/>
                  </a:lnTo>
                  <a:cubicBezTo>
                    <a:pt x="107728" y="102775"/>
                    <a:pt x="94107" y="94679"/>
                    <a:pt x="75724" y="94679"/>
                  </a:cubicBezTo>
                  <a:cubicBezTo>
                    <a:pt x="61246" y="94679"/>
                    <a:pt x="49911" y="100298"/>
                    <a:pt x="41720" y="111538"/>
                  </a:cubicBezTo>
                  <a:cubicBezTo>
                    <a:pt x="33719" y="122777"/>
                    <a:pt x="29623" y="139351"/>
                    <a:pt x="29623" y="161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BDF108B-811A-4425-85D2-8C7F304985B6}"/>
                </a:ext>
              </a:extLst>
            </p:cNvPr>
            <p:cNvSpPr/>
            <p:nvPr/>
          </p:nvSpPr>
          <p:spPr>
            <a:xfrm>
              <a:off x="1755108" y="1362678"/>
              <a:ext cx="35052" cy="236410"/>
            </a:xfrm>
            <a:custGeom>
              <a:avLst/>
              <a:gdLst>
                <a:gd name="connsiteX0" fmla="*/ 0 w 35052"/>
                <a:gd name="connsiteY0" fmla="*/ 17145 h 236410"/>
                <a:gd name="connsiteX1" fmla="*/ 4381 w 35052"/>
                <a:gd name="connsiteY1" fmla="*/ 4953 h 236410"/>
                <a:gd name="connsiteX2" fmla="*/ 17431 w 35052"/>
                <a:gd name="connsiteY2" fmla="*/ 0 h 236410"/>
                <a:gd name="connsiteX3" fmla="*/ 30575 w 35052"/>
                <a:gd name="connsiteY3" fmla="*/ 4953 h 236410"/>
                <a:gd name="connsiteX4" fmla="*/ 35052 w 35052"/>
                <a:gd name="connsiteY4" fmla="*/ 17145 h 236410"/>
                <a:gd name="connsiteX5" fmla="*/ 30575 w 35052"/>
                <a:gd name="connsiteY5" fmla="*/ 29147 h 236410"/>
                <a:gd name="connsiteX6" fmla="*/ 17431 w 35052"/>
                <a:gd name="connsiteY6" fmla="*/ 33909 h 236410"/>
                <a:gd name="connsiteX7" fmla="*/ 4381 w 35052"/>
                <a:gd name="connsiteY7" fmla="*/ 29147 h 236410"/>
                <a:gd name="connsiteX8" fmla="*/ 0 w 35052"/>
                <a:gd name="connsiteY8" fmla="*/ 17145 h 236410"/>
                <a:gd name="connsiteX9" fmla="*/ 32004 w 35052"/>
                <a:gd name="connsiteY9" fmla="*/ 236411 h 236410"/>
                <a:gd name="connsiteX10" fmla="*/ 2381 w 35052"/>
                <a:gd name="connsiteY10" fmla="*/ 236411 h 236410"/>
                <a:gd name="connsiteX11" fmla="*/ 2381 w 35052"/>
                <a:gd name="connsiteY11" fmla="*/ 63055 h 236410"/>
                <a:gd name="connsiteX12" fmla="*/ 32004 w 35052"/>
                <a:gd name="connsiteY12" fmla="*/ 63055 h 236410"/>
                <a:gd name="connsiteX13" fmla="*/ 32004 w 35052"/>
                <a:gd name="connsiteY13" fmla="*/ 236411 h 2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52" h="236410">
                  <a:moveTo>
                    <a:pt x="0" y="17145"/>
                  </a:moveTo>
                  <a:cubicBezTo>
                    <a:pt x="0" y="12382"/>
                    <a:pt x="1429" y="8287"/>
                    <a:pt x="4381" y="4953"/>
                  </a:cubicBezTo>
                  <a:cubicBezTo>
                    <a:pt x="7334" y="1619"/>
                    <a:pt x="11716" y="0"/>
                    <a:pt x="17431" y="0"/>
                  </a:cubicBezTo>
                  <a:cubicBezTo>
                    <a:pt x="23241" y="0"/>
                    <a:pt x="27623" y="1619"/>
                    <a:pt x="30575" y="4953"/>
                  </a:cubicBezTo>
                  <a:cubicBezTo>
                    <a:pt x="33528" y="8287"/>
                    <a:pt x="35052" y="12287"/>
                    <a:pt x="35052" y="17145"/>
                  </a:cubicBezTo>
                  <a:cubicBezTo>
                    <a:pt x="35052" y="22003"/>
                    <a:pt x="33528" y="25908"/>
                    <a:pt x="30575" y="29147"/>
                  </a:cubicBezTo>
                  <a:cubicBezTo>
                    <a:pt x="27623" y="32385"/>
                    <a:pt x="23241" y="33909"/>
                    <a:pt x="17431" y="33909"/>
                  </a:cubicBezTo>
                  <a:cubicBezTo>
                    <a:pt x="11621" y="33909"/>
                    <a:pt x="7334" y="32290"/>
                    <a:pt x="4381" y="29147"/>
                  </a:cubicBezTo>
                  <a:cubicBezTo>
                    <a:pt x="1429" y="25908"/>
                    <a:pt x="0" y="21907"/>
                    <a:pt x="0" y="17145"/>
                  </a:cubicBezTo>
                  <a:close/>
                  <a:moveTo>
                    <a:pt x="32004" y="236411"/>
                  </a:moveTo>
                  <a:lnTo>
                    <a:pt x="2381" y="236411"/>
                  </a:lnTo>
                  <a:lnTo>
                    <a:pt x="2381" y="63055"/>
                  </a:lnTo>
                  <a:lnTo>
                    <a:pt x="32004" y="63055"/>
                  </a:lnTo>
                  <a:lnTo>
                    <a:pt x="32004" y="2364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F36775-480E-4D8D-BC2D-6D46E478D0F2}"/>
                </a:ext>
              </a:extLst>
            </p:cNvPr>
            <p:cNvSpPr/>
            <p:nvPr/>
          </p:nvSpPr>
          <p:spPr>
            <a:xfrm>
              <a:off x="1834546" y="1422590"/>
              <a:ext cx="136302" cy="176593"/>
            </a:xfrm>
            <a:custGeom>
              <a:avLst/>
              <a:gdLst>
                <a:gd name="connsiteX0" fmla="*/ 28003 w 136302"/>
                <a:gd name="connsiteY0" fmla="*/ 3143 h 176593"/>
                <a:gd name="connsiteX1" fmla="*/ 28956 w 136302"/>
                <a:gd name="connsiteY1" fmla="*/ 24955 h 176593"/>
                <a:gd name="connsiteX2" fmla="*/ 80867 w 136302"/>
                <a:gd name="connsiteY2" fmla="*/ 0 h 176593"/>
                <a:gd name="connsiteX3" fmla="*/ 136303 w 136302"/>
                <a:gd name="connsiteY3" fmla="*/ 62008 h 176593"/>
                <a:gd name="connsiteX4" fmla="*/ 136303 w 136302"/>
                <a:gd name="connsiteY4" fmla="*/ 176498 h 176593"/>
                <a:gd name="connsiteX5" fmla="*/ 106680 w 136302"/>
                <a:gd name="connsiteY5" fmla="*/ 176498 h 176593"/>
                <a:gd name="connsiteX6" fmla="*/ 106680 w 136302"/>
                <a:gd name="connsiteY6" fmla="*/ 61817 h 176593"/>
                <a:gd name="connsiteX7" fmla="*/ 98107 w 136302"/>
                <a:gd name="connsiteY7" fmla="*/ 34099 h 176593"/>
                <a:gd name="connsiteX8" fmla="*/ 71914 w 136302"/>
                <a:gd name="connsiteY8" fmla="*/ 25146 h 176593"/>
                <a:gd name="connsiteX9" fmla="*/ 46577 w 136302"/>
                <a:gd name="connsiteY9" fmla="*/ 32861 h 176593"/>
                <a:gd name="connsiteX10" fmla="*/ 29623 w 136302"/>
                <a:gd name="connsiteY10" fmla="*/ 53054 h 176593"/>
                <a:gd name="connsiteX11" fmla="*/ 29623 w 136302"/>
                <a:gd name="connsiteY11" fmla="*/ 176593 h 176593"/>
                <a:gd name="connsiteX12" fmla="*/ 0 w 136302"/>
                <a:gd name="connsiteY12" fmla="*/ 176593 h 176593"/>
                <a:gd name="connsiteX13" fmla="*/ 0 w 136302"/>
                <a:gd name="connsiteY13" fmla="*/ 3239 h 176593"/>
                <a:gd name="connsiteX14" fmla="*/ 28003 w 136302"/>
                <a:gd name="connsiteY14" fmla="*/ 3239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302" h="176593">
                  <a:moveTo>
                    <a:pt x="28003" y="3143"/>
                  </a:moveTo>
                  <a:lnTo>
                    <a:pt x="28956" y="24955"/>
                  </a:lnTo>
                  <a:cubicBezTo>
                    <a:pt x="42196" y="8287"/>
                    <a:pt x="59531" y="0"/>
                    <a:pt x="80867" y="0"/>
                  </a:cubicBezTo>
                  <a:cubicBezTo>
                    <a:pt x="117538" y="0"/>
                    <a:pt x="136017" y="20669"/>
                    <a:pt x="136303" y="62008"/>
                  </a:cubicBezTo>
                  <a:lnTo>
                    <a:pt x="136303" y="176498"/>
                  </a:lnTo>
                  <a:lnTo>
                    <a:pt x="106680" y="176498"/>
                  </a:lnTo>
                  <a:lnTo>
                    <a:pt x="106680" y="61817"/>
                  </a:lnTo>
                  <a:cubicBezTo>
                    <a:pt x="106585" y="49340"/>
                    <a:pt x="103727" y="40100"/>
                    <a:pt x="98107" y="34099"/>
                  </a:cubicBezTo>
                  <a:cubicBezTo>
                    <a:pt x="92488" y="28099"/>
                    <a:pt x="83820" y="25146"/>
                    <a:pt x="71914" y="25146"/>
                  </a:cubicBezTo>
                  <a:cubicBezTo>
                    <a:pt x="62293" y="25146"/>
                    <a:pt x="53911" y="27718"/>
                    <a:pt x="46577" y="32861"/>
                  </a:cubicBezTo>
                  <a:cubicBezTo>
                    <a:pt x="39338" y="38005"/>
                    <a:pt x="33623" y="44672"/>
                    <a:pt x="29623" y="53054"/>
                  </a:cubicBezTo>
                  <a:lnTo>
                    <a:pt x="29623" y="176593"/>
                  </a:lnTo>
                  <a:lnTo>
                    <a:pt x="0" y="176593"/>
                  </a:lnTo>
                  <a:lnTo>
                    <a:pt x="0" y="3239"/>
                  </a:lnTo>
                  <a:lnTo>
                    <a:pt x="28003" y="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FB8E07D-76B8-4774-A52E-28DA72F0E51C}"/>
                </a:ext>
              </a:extLst>
            </p:cNvPr>
            <p:cNvSpPr/>
            <p:nvPr/>
          </p:nvSpPr>
          <p:spPr>
            <a:xfrm>
              <a:off x="2089626" y="1422590"/>
              <a:ext cx="137731" cy="179736"/>
            </a:xfrm>
            <a:custGeom>
              <a:avLst/>
              <a:gdLst>
                <a:gd name="connsiteX0" fmla="*/ 108013 w 137731"/>
                <a:gd name="connsiteY0" fmla="*/ 130493 h 179736"/>
                <a:gd name="connsiteX1" fmla="*/ 98965 w 137731"/>
                <a:gd name="connsiteY1" fmla="*/ 111824 h 179736"/>
                <a:gd name="connsiteX2" fmla="*/ 67437 w 137731"/>
                <a:gd name="connsiteY2" fmla="*/ 100393 h 179736"/>
                <a:gd name="connsiteX3" fmla="*/ 31718 w 137731"/>
                <a:gd name="connsiteY3" fmla="*/ 88868 h 179736"/>
                <a:gd name="connsiteX4" fmla="*/ 12192 w 137731"/>
                <a:gd name="connsiteY4" fmla="*/ 72866 h 179736"/>
                <a:gd name="connsiteX5" fmla="*/ 5905 w 137731"/>
                <a:gd name="connsiteY5" fmla="*/ 50768 h 179736"/>
                <a:gd name="connsiteX6" fmla="*/ 23908 w 137731"/>
                <a:gd name="connsiteY6" fmla="*/ 14764 h 179736"/>
                <a:gd name="connsiteX7" fmla="*/ 69913 w 137731"/>
                <a:gd name="connsiteY7" fmla="*/ 0 h 179736"/>
                <a:gd name="connsiteX8" fmla="*/ 117729 w 137731"/>
                <a:gd name="connsiteY8" fmla="*/ 15240 h 179736"/>
                <a:gd name="connsiteX9" fmla="*/ 136112 w 137731"/>
                <a:gd name="connsiteY9" fmla="*/ 54197 h 179736"/>
                <a:gd name="connsiteX10" fmla="*/ 106299 w 137731"/>
                <a:gd name="connsiteY10" fmla="*/ 54197 h 179736"/>
                <a:gd name="connsiteX11" fmla="*/ 96012 w 137731"/>
                <a:gd name="connsiteY11" fmla="*/ 33242 h 179736"/>
                <a:gd name="connsiteX12" fmla="*/ 70009 w 137731"/>
                <a:gd name="connsiteY12" fmla="*/ 24479 h 179736"/>
                <a:gd name="connsiteX13" fmla="*/ 44672 w 137731"/>
                <a:gd name="connsiteY13" fmla="*/ 31528 h 179736"/>
                <a:gd name="connsiteX14" fmla="*/ 35528 w 137731"/>
                <a:gd name="connsiteY14" fmla="*/ 49911 h 179736"/>
                <a:gd name="connsiteX15" fmla="*/ 44005 w 137731"/>
                <a:gd name="connsiteY15" fmla="*/ 66103 h 179736"/>
                <a:gd name="connsiteX16" fmla="*/ 74676 w 137731"/>
                <a:gd name="connsiteY16" fmla="*/ 76486 h 179736"/>
                <a:gd name="connsiteX17" fmla="*/ 110680 w 137731"/>
                <a:gd name="connsiteY17" fmla="*/ 88297 h 179736"/>
                <a:gd name="connsiteX18" fmla="*/ 131064 w 137731"/>
                <a:gd name="connsiteY18" fmla="*/ 104870 h 179736"/>
                <a:gd name="connsiteX19" fmla="*/ 137731 w 137731"/>
                <a:gd name="connsiteY19" fmla="*/ 128492 h 179736"/>
                <a:gd name="connsiteX20" fmla="*/ 119158 w 137731"/>
                <a:gd name="connsiteY20" fmla="*/ 165735 h 179736"/>
                <a:gd name="connsiteX21" fmla="*/ 70961 w 137731"/>
                <a:gd name="connsiteY21" fmla="*/ 179737 h 179736"/>
                <a:gd name="connsiteX22" fmla="*/ 34099 w 137731"/>
                <a:gd name="connsiteY22" fmla="*/ 172403 h 179736"/>
                <a:gd name="connsiteX23" fmla="*/ 9049 w 137731"/>
                <a:gd name="connsiteY23" fmla="*/ 151828 h 179736"/>
                <a:gd name="connsiteX24" fmla="*/ 0 w 137731"/>
                <a:gd name="connsiteY24" fmla="*/ 123253 h 179736"/>
                <a:gd name="connsiteX25" fmla="*/ 29623 w 137731"/>
                <a:gd name="connsiteY25" fmla="*/ 123253 h 179736"/>
                <a:gd name="connsiteX26" fmla="*/ 41529 w 137731"/>
                <a:gd name="connsiteY26" fmla="*/ 146876 h 179736"/>
                <a:gd name="connsiteX27" fmla="*/ 70961 w 137731"/>
                <a:gd name="connsiteY27" fmla="*/ 155639 h 179736"/>
                <a:gd name="connsiteX28" fmla="*/ 97917 w 137731"/>
                <a:gd name="connsiteY28" fmla="*/ 148876 h 179736"/>
                <a:gd name="connsiteX29" fmla="*/ 108013 w 137731"/>
                <a:gd name="connsiteY29" fmla="*/ 130493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731" h="179736">
                  <a:moveTo>
                    <a:pt x="108013" y="130493"/>
                  </a:moveTo>
                  <a:cubicBezTo>
                    <a:pt x="108013" y="122491"/>
                    <a:pt x="104965" y="116300"/>
                    <a:pt x="98965" y="111824"/>
                  </a:cubicBezTo>
                  <a:cubicBezTo>
                    <a:pt x="92964" y="107347"/>
                    <a:pt x="82391" y="103537"/>
                    <a:pt x="67437" y="100393"/>
                  </a:cubicBezTo>
                  <a:cubicBezTo>
                    <a:pt x="52388" y="97155"/>
                    <a:pt x="40481" y="93345"/>
                    <a:pt x="31718" y="88868"/>
                  </a:cubicBezTo>
                  <a:cubicBezTo>
                    <a:pt x="22955" y="84392"/>
                    <a:pt x="16383" y="79057"/>
                    <a:pt x="12192" y="72866"/>
                  </a:cubicBezTo>
                  <a:cubicBezTo>
                    <a:pt x="8001" y="66675"/>
                    <a:pt x="5905" y="59341"/>
                    <a:pt x="5905" y="50768"/>
                  </a:cubicBezTo>
                  <a:cubicBezTo>
                    <a:pt x="5905" y="36576"/>
                    <a:pt x="11906" y="24574"/>
                    <a:pt x="23908" y="14764"/>
                  </a:cubicBezTo>
                  <a:cubicBezTo>
                    <a:pt x="35909" y="4953"/>
                    <a:pt x="51244" y="0"/>
                    <a:pt x="69913" y="0"/>
                  </a:cubicBezTo>
                  <a:cubicBezTo>
                    <a:pt x="89535" y="0"/>
                    <a:pt x="105537" y="5048"/>
                    <a:pt x="117729" y="15240"/>
                  </a:cubicBezTo>
                  <a:cubicBezTo>
                    <a:pt x="129921" y="25432"/>
                    <a:pt x="136112" y="38386"/>
                    <a:pt x="136112" y="54197"/>
                  </a:cubicBezTo>
                  <a:lnTo>
                    <a:pt x="106299" y="54197"/>
                  </a:lnTo>
                  <a:cubicBezTo>
                    <a:pt x="106299" y="46101"/>
                    <a:pt x="102870" y="39052"/>
                    <a:pt x="96012" y="33242"/>
                  </a:cubicBezTo>
                  <a:cubicBezTo>
                    <a:pt x="89154" y="27337"/>
                    <a:pt x="80486" y="24479"/>
                    <a:pt x="70009" y="24479"/>
                  </a:cubicBezTo>
                  <a:cubicBezTo>
                    <a:pt x="59246" y="24479"/>
                    <a:pt x="50768" y="26860"/>
                    <a:pt x="44672" y="31528"/>
                  </a:cubicBezTo>
                  <a:cubicBezTo>
                    <a:pt x="38576" y="36195"/>
                    <a:pt x="35528" y="42386"/>
                    <a:pt x="35528" y="49911"/>
                  </a:cubicBezTo>
                  <a:cubicBezTo>
                    <a:pt x="35528" y="57055"/>
                    <a:pt x="38386" y="62484"/>
                    <a:pt x="44005" y="66103"/>
                  </a:cubicBezTo>
                  <a:cubicBezTo>
                    <a:pt x="49625" y="69723"/>
                    <a:pt x="59912" y="73247"/>
                    <a:pt x="74676" y="76486"/>
                  </a:cubicBezTo>
                  <a:cubicBezTo>
                    <a:pt x="89440" y="79820"/>
                    <a:pt x="101441" y="83725"/>
                    <a:pt x="110680" y="88297"/>
                  </a:cubicBezTo>
                  <a:cubicBezTo>
                    <a:pt x="119824" y="92869"/>
                    <a:pt x="126682" y="98393"/>
                    <a:pt x="131064" y="104870"/>
                  </a:cubicBezTo>
                  <a:cubicBezTo>
                    <a:pt x="135541" y="111347"/>
                    <a:pt x="137731" y="119158"/>
                    <a:pt x="137731" y="128492"/>
                  </a:cubicBezTo>
                  <a:cubicBezTo>
                    <a:pt x="137731" y="144018"/>
                    <a:pt x="131540" y="156401"/>
                    <a:pt x="119158" y="165735"/>
                  </a:cubicBezTo>
                  <a:cubicBezTo>
                    <a:pt x="106775" y="175070"/>
                    <a:pt x="90678" y="179737"/>
                    <a:pt x="70961" y="179737"/>
                  </a:cubicBezTo>
                  <a:cubicBezTo>
                    <a:pt x="57055" y="179737"/>
                    <a:pt x="44767" y="177260"/>
                    <a:pt x="34099" y="172403"/>
                  </a:cubicBezTo>
                  <a:cubicBezTo>
                    <a:pt x="23431" y="167449"/>
                    <a:pt x="15049" y="160591"/>
                    <a:pt x="9049" y="151828"/>
                  </a:cubicBezTo>
                  <a:cubicBezTo>
                    <a:pt x="3048" y="142970"/>
                    <a:pt x="0" y="133445"/>
                    <a:pt x="0" y="123253"/>
                  </a:cubicBezTo>
                  <a:lnTo>
                    <a:pt x="29623" y="123253"/>
                  </a:lnTo>
                  <a:cubicBezTo>
                    <a:pt x="30194" y="133160"/>
                    <a:pt x="34099" y="141065"/>
                    <a:pt x="41529" y="146876"/>
                  </a:cubicBezTo>
                  <a:cubicBezTo>
                    <a:pt x="48958" y="152686"/>
                    <a:pt x="58769" y="155639"/>
                    <a:pt x="70961" y="155639"/>
                  </a:cubicBezTo>
                  <a:cubicBezTo>
                    <a:pt x="82201" y="155639"/>
                    <a:pt x="91154" y="153353"/>
                    <a:pt x="97917" y="148876"/>
                  </a:cubicBezTo>
                  <a:cubicBezTo>
                    <a:pt x="104680" y="144209"/>
                    <a:pt x="108013" y="138112"/>
                    <a:pt x="108013" y="130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16A6EC2-15A3-4D1A-99A6-695D7A8AC10A}"/>
                </a:ext>
              </a:extLst>
            </p:cNvPr>
            <p:cNvSpPr/>
            <p:nvPr/>
          </p:nvSpPr>
          <p:spPr>
            <a:xfrm>
              <a:off x="2265267" y="1425733"/>
              <a:ext cx="136397" cy="176593"/>
            </a:xfrm>
            <a:custGeom>
              <a:avLst/>
              <a:gdLst>
                <a:gd name="connsiteX0" fmla="*/ 107632 w 136397"/>
                <a:gd name="connsiteY0" fmla="*/ 156210 h 176593"/>
                <a:gd name="connsiteX1" fmla="*/ 56864 w 136397"/>
                <a:gd name="connsiteY1" fmla="*/ 176594 h 176593"/>
                <a:gd name="connsiteX2" fmla="*/ 14669 w 136397"/>
                <a:gd name="connsiteY2" fmla="*/ 160496 h 176593"/>
                <a:gd name="connsiteX3" fmla="*/ 0 w 136397"/>
                <a:gd name="connsiteY3" fmla="*/ 112871 h 176593"/>
                <a:gd name="connsiteX4" fmla="*/ 0 w 136397"/>
                <a:gd name="connsiteY4" fmla="*/ 0 h 176593"/>
                <a:gd name="connsiteX5" fmla="*/ 29623 w 136397"/>
                <a:gd name="connsiteY5" fmla="*/ 0 h 176593"/>
                <a:gd name="connsiteX6" fmla="*/ 29623 w 136397"/>
                <a:gd name="connsiteY6" fmla="*/ 112014 h 176593"/>
                <a:gd name="connsiteX7" fmla="*/ 61627 w 136397"/>
                <a:gd name="connsiteY7" fmla="*/ 151448 h 176593"/>
                <a:gd name="connsiteX8" fmla="*/ 106775 w 136397"/>
                <a:gd name="connsiteY8" fmla="*/ 126111 h 176593"/>
                <a:gd name="connsiteX9" fmla="*/ 106775 w 136397"/>
                <a:gd name="connsiteY9" fmla="*/ 0 h 176593"/>
                <a:gd name="connsiteX10" fmla="*/ 136398 w 136397"/>
                <a:gd name="connsiteY10" fmla="*/ 0 h 176593"/>
                <a:gd name="connsiteX11" fmla="*/ 136398 w 136397"/>
                <a:gd name="connsiteY11" fmla="*/ 173355 h 176593"/>
                <a:gd name="connsiteX12" fmla="*/ 108204 w 136397"/>
                <a:gd name="connsiteY12" fmla="*/ 173355 h 176593"/>
                <a:gd name="connsiteX13" fmla="*/ 107632 w 136397"/>
                <a:gd name="connsiteY13" fmla="*/ 156210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397" h="176593">
                  <a:moveTo>
                    <a:pt x="107632" y="156210"/>
                  </a:moveTo>
                  <a:cubicBezTo>
                    <a:pt x="96107" y="169736"/>
                    <a:pt x="79153" y="176594"/>
                    <a:pt x="56864" y="176594"/>
                  </a:cubicBezTo>
                  <a:cubicBezTo>
                    <a:pt x="38386" y="176594"/>
                    <a:pt x="24289" y="171260"/>
                    <a:pt x="14669" y="160496"/>
                  </a:cubicBezTo>
                  <a:cubicBezTo>
                    <a:pt x="5048" y="149733"/>
                    <a:pt x="95" y="133922"/>
                    <a:pt x="0" y="112871"/>
                  </a:cubicBezTo>
                  <a:lnTo>
                    <a:pt x="0" y="0"/>
                  </a:lnTo>
                  <a:lnTo>
                    <a:pt x="29623" y="0"/>
                  </a:lnTo>
                  <a:lnTo>
                    <a:pt x="29623" y="112014"/>
                  </a:lnTo>
                  <a:cubicBezTo>
                    <a:pt x="29623" y="138303"/>
                    <a:pt x="40291" y="151448"/>
                    <a:pt x="61627" y="151448"/>
                  </a:cubicBezTo>
                  <a:cubicBezTo>
                    <a:pt x="84296" y="151448"/>
                    <a:pt x="99346" y="142970"/>
                    <a:pt x="106775" y="126111"/>
                  </a:cubicBezTo>
                  <a:lnTo>
                    <a:pt x="106775" y="0"/>
                  </a:lnTo>
                  <a:lnTo>
                    <a:pt x="136398" y="0"/>
                  </a:lnTo>
                  <a:lnTo>
                    <a:pt x="136398" y="173355"/>
                  </a:lnTo>
                  <a:lnTo>
                    <a:pt x="108204" y="173355"/>
                  </a:lnTo>
                  <a:lnTo>
                    <a:pt x="107632" y="156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EAC4F4-5D6C-457A-8344-F6602B5BCD59}"/>
                </a:ext>
              </a:extLst>
            </p:cNvPr>
            <p:cNvSpPr/>
            <p:nvPr/>
          </p:nvSpPr>
          <p:spPr>
            <a:xfrm>
              <a:off x="2446813" y="1422590"/>
              <a:ext cx="136302" cy="176593"/>
            </a:xfrm>
            <a:custGeom>
              <a:avLst/>
              <a:gdLst>
                <a:gd name="connsiteX0" fmla="*/ 28004 w 136302"/>
                <a:gd name="connsiteY0" fmla="*/ 3143 h 176593"/>
                <a:gd name="connsiteX1" fmla="*/ 28956 w 136302"/>
                <a:gd name="connsiteY1" fmla="*/ 24955 h 176593"/>
                <a:gd name="connsiteX2" fmla="*/ 80867 w 136302"/>
                <a:gd name="connsiteY2" fmla="*/ 0 h 176593"/>
                <a:gd name="connsiteX3" fmla="*/ 136303 w 136302"/>
                <a:gd name="connsiteY3" fmla="*/ 62008 h 176593"/>
                <a:gd name="connsiteX4" fmla="*/ 136303 w 136302"/>
                <a:gd name="connsiteY4" fmla="*/ 176498 h 176593"/>
                <a:gd name="connsiteX5" fmla="*/ 106680 w 136302"/>
                <a:gd name="connsiteY5" fmla="*/ 176498 h 176593"/>
                <a:gd name="connsiteX6" fmla="*/ 106680 w 136302"/>
                <a:gd name="connsiteY6" fmla="*/ 61817 h 176593"/>
                <a:gd name="connsiteX7" fmla="*/ 98108 w 136302"/>
                <a:gd name="connsiteY7" fmla="*/ 34099 h 176593"/>
                <a:gd name="connsiteX8" fmla="*/ 71914 w 136302"/>
                <a:gd name="connsiteY8" fmla="*/ 25146 h 176593"/>
                <a:gd name="connsiteX9" fmla="*/ 46577 w 136302"/>
                <a:gd name="connsiteY9" fmla="*/ 32861 h 176593"/>
                <a:gd name="connsiteX10" fmla="*/ 29623 w 136302"/>
                <a:gd name="connsiteY10" fmla="*/ 53054 h 176593"/>
                <a:gd name="connsiteX11" fmla="*/ 29623 w 136302"/>
                <a:gd name="connsiteY11" fmla="*/ 176593 h 176593"/>
                <a:gd name="connsiteX12" fmla="*/ 0 w 136302"/>
                <a:gd name="connsiteY12" fmla="*/ 176593 h 176593"/>
                <a:gd name="connsiteX13" fmla="*/ 0 w 136302"/>
                <a:gd name="connsiteY13" fmla="*/ 3239 h 176593"/>
                <a:gd name="connsiteX14" fmla="*/ 28004 w 136302"/>
                <a:gd name="connsiteY14" fmla="*/ 3239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302" h="176593">
                  <a:moveTo>
                    <a:pt x="28004" y="3143"/>
                  </a:moveTo>
                  <a:lnTo>
                    <a:pt x="28956" y="24955"/>
                  </a:lnTo>
                  <a:cubicBezTo>
                    <a:pt x="42196" y="8287"/>
                    <a:pt x="59531" y="0"/>
                    <a:pt x="80867" y="0"/>
                  </a:cubicBezTo>
                  <a:cubicBezTo>
                    <a:pt x="117538" y="0"/>
                    <a:pt x="136017" y="20669"/>
                    <a:pt x="136303" y="62008"/>
                  </a:cubicBezTo>
                  <a:lnTo>
                    <a:pt x="136303" y="176498"/>
                  </a:lnTo>
                  <a:lnTo>
                    <a:pt x="106680" y="176498"/>
                  </a:lnTo>
                  <a:lnTo>
                    <a:pt x="106680" y="61817"/>
                  </a:lnTo>
                  <a:cubicBezTo>
                    <a:pt x="106585" y="49340"/>
                    <a:pt x="103727" y="40100"/>
                    <a:pt x="98108" y="34099"/>
                  </a:cubicBezTo>
                  <a:cubicBezTo>
                    <a:pt x="92488" y="28099"/>
                    <a:pt x="83820" y="25146"/>
                    <a:pt x="71914" y="25146"/>
                  </a:cubicBezTo>
                  <a:cubicBezTo>
                    <a:pt x="62293" y="25146"/>
                    <a:pt x="53912" y="27718"/>
                    <a:pt x="46577" y="32861"/>
                  </a:cubicBezTo>
                  <a:cubicBezTo>
                    <a:pt x="39338" y="38005"/>
                    <a:pt x="33623" y="44672"/>
                    <a:pt x="29623" y="53054"/>
                  </a:cubicBezTo>
                  <a:lnTo>
                    <a:pt x="29623" y="176593"/>
                  </a:lnTo>
                  <a:lnTo>
                    <a:pt x="0" y="176593"/>
                  </a:lnTo>
                  <a:lnTo>
                    <a:pt x="0" y="3239"/>
                  </a:lnTo>
                  <a:lnTo>
                    <a:pt x="28004" y="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210F29-86AD-4FA6-8ECA-6C510D84BEC5}"/>
                </a:ext>
              </a:extLst>
            </p:cNvPr>
            <p:cNvSpPr/>
            <p:nvPr/>
          </p:nvSpPr>
          <p:spPr>
            <a:xfrm>
              <a:off x="2620549" y="1352962"/>
              <a:ext cx="146208" cy="249269"/>
            </a:xfrm>
            <a:custGeom>
              <a:avLst/>
              <a:gdLst>
                <a:gd name="connsiteX0" fmla="*/ 0 w 146208"/>
                <a:gd name="connsiteY0" fmla="*/ 158020 h 249269"/>
                <a:gd name="connsiteX1" fmla="*/ 18860 w 146208"/>
                <a:gd name="connsiteY1" fmla="*/ 93821 h 249269"/>
                <a:gd name="connsiteX2" fmla="*/ 68390 w 146208"/>
                <a:gd name="connsiteY2" fmla="*/ 69532 h 249269"/>
                <a:gd name="connsiteX3" fmla="*/ 116586 w 146208"/>
                <a:gd name="connsiteY3" fmla="*/ 90392 h 249269"/>
                <a:gd name="connsiteX4" fmla="*/ 116586 w 146208"/>
                <a:gd name="connsiteY4" fmla="*/ 0 h 249269"/>
                <a:gd name="connsiteX5" fmla="*/ 146209 w 146208"/>
                <a:gd name="connsiteY5" fmla="*/ 0 h 249269"/>
                <a:gd name="connsiteX6" fmla="*/ 146209 w 146208"/>
                <a:gd name="connsiteY6" fmla="*/ 246031 h 249269"/>
                <a:gd name="connsiteX7" fmla="*/ 118967 w 146208"/>
                <a:gd name="connsiteY7" fmla="*/ 246031 h 249269"/>
                <a:gd name="connsiteX8" fmla="*/ 117539 w 146208"/>
                <a:gd name="connsiteY8" fmla="*/ 227457 h 249269"/>
                <a:gd name="connsiteX9" fmla="*/ 68009 w 146208"/>
                <a:gd name="connsiteY9" fmla="*/ 249269 h 249269"/>
                <a:gd name="connsiteX10" fmla="*/ 18955 w 146208"/>
                <a:gd name="connsiteY10" fmla="*/ 224600 h 249269"/>
                <a:gd name="connsiteX11" fmla="*/ 0 w 146208"/>
                <a:gd name="connsiteY11" fmla="*/ 160211 h 249269"/>
                <a:gd name="connsiteX12" fmla="*/ 0 w 146208"/>
                <a:gd name="connsiteY12" fmla="*/ 158020 h 249269"/>
                <a:gd name="connsiteX13" fmla="*/ 29623 w 146208"/>
                <a:gd name="connsiteY13" fmla="*/ 161354 h 249269"/>
                <a:gd name="connsiteX14" fmla="*/ 41815 w 146208"/>
                <a:gd name="connsiteY14" fmla="*/ 207454 h 249269"/>
                <a:gd name="connsiteX15" fmla="*/ 75438 w 146208"/>
                <a:gd name="connsiteY15" fmla="*/ 224123 h 249269"/>
                <a:gd name="connsiteX16" fmla="*/ 116586 w 146208"/>
                <a:gd name="connsiteY16" fmla="*/ 198787 h 249269"/>
                <a:gd name="connsiteX17" fmla="*/ 116586 w 146208"/>
                <a:gd name="connsiteY17" fmla="*/ 119158 h 249269"/>
                <a:gd name="connsiteX18" fmla="*/ 75724 w 146208"/>
                <a:gd name="connsiteY18" fmla="*/ 94679 h 249269"/>
                <a:gd name="connsiteX19" fmla="*/ 41720 w 146208"/>
                <a:gd name="connsiteY19" fmla="*/ 111538 h 249269"/>
                <a:gd name="connsiteX20" fmla="*/ 29623 w 146208"/>
                <a:gd name="connsiteY20" fmla="*/ 161354 h 2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208" h="249269">
                  <a:moveTo>
                    <a:pt x="0" y="158020"/>
                  </a:moveTo>
                  <a:cubicBezTo>
                    <a:pt x="0" y="131445"/>
                    <a:pt x="6287" y="110014"/>
                    <a:pt x="18860" y="93821"/>
                  </a:cubicBezTo>
                  <a:cubicBezTo>
                    <a:pt x="31433" y="77629"/>
                    <a:pt x="47911" y="69532"/>
                    <a:pt x="68390" y="69532"/>
                  </a:cubicBezTo>
                  <a:cubicBezTo>
                    <a:pt x="88678" y="69532"/>
                    <a:pt x="104775" y="76486"/>
                    <a:pt x="116586" y="90392"/>
                  </a:cubicBezTo>
                  <a:lnTo>
                    <a:pt x="116586" y="0"/>
                  </a:lnTo>
                  <a:lnTo>
                    <a:pt x="146209" y="0"/>
                  </a:lnTo>
                  <a:lnTo>
                    <a:pt x="146209" y="246031"/>
                  </a:lnTo>
                  <a:lnTo>
                    <a:pt x="118967" y="246031"/>
                  </a:lnTo>
                  <a:lnTo>
                    <a:pt x="117539" y="227457"/>
                  </a:lnTo>
                  <a:cubicBezTo>
                    <a:pt x="105728" y="241935"/>
                    <a:pt x="89154" y="249269"/>
                    <a:pt x="68009" y="249269"/>
                  </a:cubicBezTo>
                  <a:cubicBezTo>
                    <a:pt x="47911" y="249269"/>
                    <a:pt x="31528" y="241078"/>
                    <a:pt x="18955" y="224600"/>
                  </a:cubicBezTo>
                  <a:cubicBezTo>
                    <a:pt x="6287" y="208121"/>
                    <a:pt x="0" y="186690"/>
                    <a:pt x="0" y="160211"/>
                  </a:cubicBezTo>
                  <a:lnTo>
                    <a:pt x="0" y="158020"/>
                  </a:lnTo>
                  <a:close/>
                  <a:moveTo>
                    <a:pt x="29623" y="161354"/>
                  </a:moveTo>
                  <a:cubicBezTo>
                    <a:pt x="29623" y="180975"/>
                    <a:pt x="33719" y="196406"/>
                    <a:pt x="41815" y="207454"/>
                  </a:cubicBezTo>
                  <a:cubicBezTo>
                    <a:pt x="49911" y="218599"/>
                    <a:pt x="61151" y="224123"/>
                    <a:pt x="75438" y="224123"/>
                  </a:cubicBezTo>
                  <a:cubicBezTo>
                    <a:pt x="94202" y="224123"/>
                    <a:pt x="107918" y="215646"/>
                    <a:pt x="116586" y="198787"/>
                  </a:cubicBezTo>
                  <a:lnTo>
                    <a:pt x="116586" y="119158"/>
                  </a:lnTo>
                  <a:cubicBezTo>
                    <a:pt x="107728" y="102775"/>
                    <a:pt x="94107" y="94679"/>
                    <a:pt x="75724" y="94679"/>
                  </a:cubicBezTo>
                  <a:cubicBezTo>
                    <a:pt x="61246" y="94679"/>
                    <a:pt x="49911" y="100298"/>
                    <a:pt x="41720" y="111538"/>
                  </a:cubicBezTo>
                  <a:cubicBezTo>
                    <a:pt x="33719" y="122777"/>
                    <a:pt x="29623" y="139351"/>
                    <a:pt x="29623" y="161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493BE7-0ED6-4E94-BD3F-E24DFD901C01}"/>
                </a:ext>
              </a:extLst>
            </p:cNvPr>
            <p:cNvSpPr/>
            <p:nvPr/>
          </p:nvSpPr>
          <p:spPr>
            <a:xfrm>
              <a:off x="2812764" y="1353058"/>
              <a:ext cx="136302" cy="246125"/>
            </a:xfrm>
            <a:custGeom>
              <a:avLst/>
              <a:gdLst>
                <a:gd name="connsiteX0" fmla="*/ 29623 w 136302"/>
                <a:gd name="connsiteY0" fmla="*/ 93726 h 246125"/>
                <a:gd name="connsiteX1" fmla="*/ 80867 w 136302"/>
                <a:gd name="connsiteY1" fmla="*/ 69532 h 246125"/>
                <a:gd name="connsiteX2" fmla="*/ 136303 w 136302"/>
                <a:gd name="connsiteY2" fmla="*/ 131540 h 246125"/>
                <a:gd name="connsiteX3" fmla="*/ 136303 w 136302"/>
                <a:gd name="connsiteY3" fmla="*/ 246031 h 246125"/>
                <a:gd name="connsiteX4" fmla="*/ 106680 w 136302"/>
                <a:gd name="connsiteY4" fmla="*/ 246031 h 246125"/>
                <a:gd name="connsiteX5" fmla="*/ 106680 w 136302"/>
                <a:gd name="connsiteY5" fmla="*/ 131350 h 246125"/>
                <a:gd name="connsiteX6" fmla="*/ 98108 w 136302"/>
                <a:gd name="connsiteY6" fmla="*/ 103632 h 246125"/>
                <a:gd name="connsiteX7" fmla="*/ 71914 w 136302"/>
                <a:gd name="connsiteY7" fmla="*/ 94678 h 246125"/>
                <a:gd name="connsiteX8" fmla="*/ 46577 w 136302"/>
                <a:gd name="connsiteY8" fmla="*/ 102394 h 246125"/>
                <a:gd name="connsiteX9" fmla="*/ 29623 w 136302"/>
                <a:gd name="connsiteY9" fmla="*/ 122587 h 246125"/>
                <a:gd name="connsiteX10" fmla="*/ 29623 w 136302"/>
                <a:gd name="connsiteY10" fmla="*/ 246126 h 246125"/>
                <a:gd name="connsiteX11" fmla="*/ 0 w 136302"/>
                <a:gd name="connsiteY11" fmla="*/ 246126 h 246125"/>
                <a:gd name="connsiteX12" fmla="*/ 0 w 136302"/>
                <a:gd name="connsiteY12" fmla="*/ 0 h 246125"/>
                <a:gd name="connsiteX13" fmla="*/ 29623 w 136302"/>
                <a:gd name="connsiteY13" fmla="*/ 0 h 246125"/>
                <a:gd name="connsiteX14" fmla="*/ 29623 w 136302"/>
                <a:gd name="connsiteY14" fmla="*/ 93726 h 2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302" h="246125">
                  <a:moveTo>
                    <a:pt x="29623" y="93726"/>
                  </a:moveTo>
                  <a:cubicBezTo>
                    <a:pt x="42767" y="77629"/>
                    <a:pt x="59817" y="69532"/>
                    <a:pt x="80867" y="69532"/>
                  </a:cubicBezTo>
                  <a:cubicBezTo>
                    <a:pt x="117538" y="69532"/>
                    <a:pt x="136017" y="90202"/>
                    <a:pt x="136303" y="131540"/>
                  </a:cubicBezTo>
                  <a:lnTo>
                    <a:pt x="136303" y="246031"/>
                  </a:lnTo>
                  <a:lnTo>
                    <a:pt x="106680" y="246031"/>
                  </a:lnTo>
                  <a:lnTo>
                    <a:pt x="106680" y="131350"/>
                  </a:lnTo>
                  <a:cubicBezTo>
                    <a:pt x="106585" y="118872"/>
                    <a:pt x="103727" y="109633"/>
                    <a:pt x="98108" y="103632"/>
                  </a:cubicBezTo>
                  <a:cubicBezTo>
                    <a:pt x="92488" y="97631"/>
                    <a:pt x="83820" y="94678"/>
                    <a:pt x="71914" y="94678"/>
                  </a:cubicBezTo>
                  <a:cubicBezTo>
                    <a:pt x="62293" y="94678"/>
                    <a:pt x="53912" y="97250"/>
                    <a:pt x="46577" y="102394"/>
                  </a:cubicBezTo>
                  <a:cubicBezTo>
                    <a:pt x="39338" y="107537"/>
                    <a:pt x="33623" y="114205"/>
                    <a:pt x="29623" y="122587"/>
                  </a:cubicBezTo>
                  <a:lnTo>
                    <a:pt x="29623" y="246126"/>
                  </a:lnTo>
                  <a:lnTo>
                    <a:pt x="0" y="246126"/>
                  </a:lnTo>
                  <a:lnTo>
                    <a:pt x="0" y="0"/>
                  </a:lnTo>
                  <a:lnTo>
                    <a:pt x="29623" y="0"/>
                  </a:lnTo>
                  <a:lnTo>
                    <a:pt x="29623" y="9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988352-0EAD-4651-A09F-ADD265A12F71}"/>
                </a:ext>
              </a:extLst>
            </p:cNvPr>
            <p:cNvSpPr/>
            <p:nvPr/>
          </p:nvSpPr>
          <p:spPr>
            <a:xfrm>
              <a:off x="2985928" y="1422685"/>
              <a:ext cx="147066" cy="179641"/>
            </a:xfrm>
            <a:custGeom>
              <a:avLst/>
              <a:gdLst>
                <a:gd name="connsiteX0" fmla="*/ 79439 w 147066"/>
                <a:gd name="connsiteY0" fmla="*/ 179642 h 179641"/>
                <a:gd name="connsiteX1" fmla="*/ 22098 w 147066"/>
                <a:gd name="connsiteY1" fmla="*/ 156496 h 179641"/>
                <a:gd name="connsiteX2" fmla="*/ 0 w 147066"/>
                <a:gd name="connsiteY2" fmla="*/ 94583 h 179641"/>
                <a:gd name="connsiteX3" fmla="*/ 0 w 147066"/>
                <a:gd name="connsiteY3" fmla="*/ 89154 h 179641"/>
                <a:gd name="connsiteX4" fmla="*/ 9811 w 147066"/>
                <a:gd name="connsiteY4" fmla="*/ 43148 h 179641"/>
                <a:gd name="connsiteX5" fmla="*/ 37338 w 147066"/>
                <a:gd name="connsiteY5" fmla="*/ 11430 h 179641"/>
                <a:gd name="connsiteX6" fmla="*/ 75724 w 147066"/>
                <a:gd name="connsiteY6" fmla="*/ 0 h 179641"/>
                <a:gd name="connsiteX7" fmla="*/ 128302 w 147066"/>
                <a:gd name="connsiteY7" fmla="*/ 22289 h 179641"/>
                <a:gd name="connsiteX8" fmla="*/ 147066 w 147066"/>
                <a:gd name="connsiteY8" fmla="*/ 86011 h 179641"/>
                <a:gd name="connsiteX9" fmla="*/ 147066 w 147066"/>
                <a:gd name="connsiteY9" fmla="*/ 98393 h 179641"/>
                <a:gd name="connsiteX10" fmla="*/ 29623 w 147066"/>
                <a:gd name="connsiteY10" fmla="*/ 98393 h 179641"/>
                <a:gd name="connsiteX11" fmla="*/ 44577 w 147066"/>
                <a:gd name="connsiteY11" fmla="*/ 139827 h 179641"/>
                <a:gd name="connsiteX12" fmla="*/ 81058 w 147066"/>
                <a:gd name="connsiteY12" fmla="*/ 155639 h 179641"/>
                <a:gd name="connsiteX13" fmla="*/ 107633 w 147066"/>
                <a:gd name="connsiteY13" fmla="*/ 149257 h 179641"/>
                <a:gd name="connsiteX14" fmla="*/ 126683 w 147066"/>
                <a:gd name="connsiteY14" fmla="*/ 132302 h 179641"/>
                <a:gd name="connsiteX15" fmla="*/ 144780 w 147066"/>
                <a:gd name="connsiteY15" fmla="*/ 146399 h 179641"/>
                <a:gd name="connsiteX16" fmla="*/ 79439 w 147066"/>
                <a:gd name="connsiteY16" fmla="*/ 179642 h 179641"/>
                <a:gd name="connsiteX17" fmla="*/ 75724 w 147066"/>
                <a:gd name="connsiteY17" fmla="*/ 24194 h 179641"/>
                <a:gd name="connsiteX18" fmla="*/ 45625 w 147066"/>
                <a:gd name="connsiteY18" fmla="*/ 37243 h 179641"/>
                <a:gd name="connsiteX19" fmla="*/ 30575 w 147066"/>
                <a:gd name="connsiteY19" fmla="*/ 73819 h 179641"/>
                <a:gd name="connsiteX20" fmla="*/ 117443 w 147066"/>
                <a:gd name="connsiteY20" fmla="*/ 73819 h 179641"/>
                <a:gd name="connsiteX21" fmla="*/ 117443 w 147066"/>
                <a:gd name="connsiteY21" fmla="*/ 71533 h 179641"/>
                <a:gd name="connsiteX22" fmla="*/ 105251 w 147066"/>
                <a:gd name="connsiteY22" fmla="*/ 36576 h 179641"/>
                <a:gd name="connsiteX23" fmla="*/ 75724 w 147066"/>
                <a:gd name="connsiteY23" fmla="*/ 24194 h 1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66" h="179641">
                  <a:moveTo>
                    <a:pt x="79439" y="179642"/>
                  </a:moveTo>
                  <a:cubicBezTo>
                    <a:pt x="55912" y="179642"/>
                    <a:pt x="36862" y="171926"/>
                    <a:pt x="22098" y="156496"/>
                  </a:cubicBezTo>
                  <a:cubicBezTo>
                    <a:pt x="7334" y="141065"/>
                    <a:pt x="0" y="120396"/>
                    <a:pt x="0" y="94583"/>
                  </a:cubicBezTo>
                  <a:lnTo>
                    <a:pt x="0" y="89154"/>
                  </a:lnTo>
                  <a:cubicBezTo>
                    <a:pt x="0" y="71914"/>
                    <a:pt x="3239" y="56579"/>
                    <a:pt x="9811" y="43148"/>
                  </a:cubicBezTo>
                  <a:cubicBezTo>
                    <a:pt x="16383" y="29623"/>
                    <a:pt x="25527" y="19050"/>
                    <a:pt x="37338" y="11430"/>
                  </a:cubicBezTo>
                  <a:cubicBezTo>
                    <a:pt x="49149" y="3810"/>
                    <a:pt x="61913" y="0"/>
                    <a:pt x="75724" y="0"/>
                  </a:cubicBezTo>
                  <a:cubicBezTo>
                    <a:pt x="98298" y="0"/>
                    <a:pt x="115729" y="7430"/>
                    <a:pt x="128302" y="22289"/>
                  </a:cubicBezTo>
                  <a:cubicBezTo>
                    <a:pt x="140780" y="37148"/>
                    <a:pt x="147066" y="58388"/>
                    <a:pt x="147066" y="86011"/>
                  </a:cubicBezTo>
                  <a:lnTo>
                    <a:pt x="147066" y="98393"/>
                  </a:lnTo>
                  <a:lnTo>
                    <a:pt x="29623" y="98393"/>
                  </a:lnTo>
                  <a:cubicBezTo>
                    <a:pt x="30004" y="115443"/>
                    <a:pt x="35052" y="129254"/>
                    <a:pt x="44577" y="139827"/>
                  </a:cubicBezTo>
                  <a:cubicBezTo>
                    <a:pt x="54102" y="150304"/>
                    <a:pt x="66294" y="155639"/>
                    <a:pt x="81058" y="155639"/>
                  </a:cubicBezTo>
                  <a:cubicBezTo>
                    <a:pt x="91535" y="155639"/>
                    <a:pt x="100394" y="153543"/>
                    <a:pt x="107633" y="149257"/>
                  </a:cubicBezTo>
                  <a:cubicBezTo>
                    <a:pt x="114872" y="144971"/>
                    <a:pt x="121253" y="139351"/>
                    <a:pt x="126683" y="132302"/>
                  </a:cubicBezTo>
                  <a:lnTo>
                    <a:pt x="144780" y="146399"/>
                  </a:lnTo>
                  <a:cubicBezTo>
                    <a:pt x="130302" y="168402"/>
                    <a:pt x="108490" y="179642"/>
                    <a:pt x="79439" y="179642"/>
                  </a:cubicBezTo>
                  <a:close/>
                  <a:moveTo>
                    <a:pt x="75724" y="24194"/>
                  </a:moveTo>
                  <a:cubicBezTo>
                    <a:pt x="63722" y="24194"/>
                    <a:pt x="53721" y="28575"/>
                    <a:pt x="45625" y="37243"/>
                  </a:cubicBezTo>
                  <a:cubicBezTo>
                    <a:pt x="37529" y="45910"/>
                    <a:pt x="32480" y="58103"/>
                    <a:pt x="30575" y="73819"/>
                  </a:cubicBezTo>
                  <a:lnTo>
                    <a:pt x="117443" y="73819"/>
                  </a:lnTo>
                  <a:lnTo>
                    <a:pt x="117443" y="71533"/>
                  </a:lnTo>
                  <a:cubicBezTo>
                    <a:pt x="116586" y="56483"/>
                    <a:pt x="112490" y="44768"/>
                    <a:pt x="105251" y="36576"/>
                  </a:cubicBezTo>
                  <a:cubicBezTo>
                    <a:pt x="98012" y="28384"/>
                    <a:pt x="88106" y="24194"/>
                    <a:pt x="75724" y="24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764DA5-072B-4A72-A799-42D3E07DE7B4}"/>
                </a:ext>
              </a:extLst>
            </p:cNvPr>
            <p:cNvSpPr/>
            <p:nvPr/>
          </p:nvSpPr>
          <p:spPr>
            <a:xfrm>
              <a:off x="3160045" y="1352962"/>
              <a:ext cx="146208" cy="249269"/>
            </a:xfrm>
            <a:custGeom>
              <a:avLst/>
              <a:gdLst>
                <a:gd name="connsiteX0" fmla="*/ 0 w 146208"/>
                <a:gd name="connsiteY0" fmla="*/ 158020 h 249269"/>
                <a:gd name="connsiteX1" fmla="*/ 18859 w 146208"/>
                <a:gd name="connsiteY1" fmla="*/ 93821 h 249269"/>
                <a:gd name="connsiteX2" fmla="*/ 68389 w 146208"/>
                <a:gd name="connsiteY2" fmla="*/ 69532 h 249269"/>
                <a:gd name="connsiteX3" fmla="*/ 116586 w 146208"/>
                <a:gd name="connsiteY3" fmla="*/ 90392 h 249269"/>
                <a:gd name="connsiteX4" fmla="*/ 116586 w 146208"/>
                <a:gd name="connsiteY4" fmla="*/ 0 h 249269"/>
                <a:gd name="connsiteX5" fmla="*/ 146209 w 146208"/>
                <a:gd name="connsiteY5" fmla="*/ 0 h 249269"/>
                <a:gd name="connsiteX6" fmla="*/ 146209 w 146208"/>
                <a:gd name="connsiteY6" fmla="*/ 246031 h 249269"/>
                <a:gd name="connsiteX7" fmla="*/ 118967 w 146208"/>
                <a:gd name="connsiteY7" fmla="*/ 246031 h 249269"/>
                <a:gd name="connsiteX8" fmla="*/ 117538 w 146208"/>
                <a:gd name="connsiteY8" fmla="*/ 227457 h 249269"/>
                <a:gd name="connsiteX9" fmla="*/ 68008 w 146208"/>
                <a:gd name="connsiteY9" fmla="*/ 249269 h 249269"/>
                <a:gd name="connsiteX10" fmla="*/ 18955 w 146208"/>
                <a:gd name="connsiteY10" fmla="*/ 224600 h 249269"/>
                <a:gd name="connsiteX11" fmla="*/ 0 w 146208"/>
                <a:gd name="connsiteY11" fmla="*/ 160211 h 249269"/>
                <a:gd name="connsiteX12" fmla="*/ 0 w 146208"/>
                <a:gd name="connsiteY12" fmla="*/ 158020 h 249269"/>
                <a:gd name="connsiteX13" fmla="*/ 29623 w 146208"/>
                <a:gd name="connsiteY13" fmla="*/ 161354 h 249269"/>
                <a:gd name="connsiteX14" fmla="*/ 41815 w 146208"/>
                <a:gd name="connsiteY14" fmla="*/ 207454 h 249269"/>
                <a:gd name="connsiteX15" fmla="*/ 75438 w 146208"/>
                <a:gd name="connsiteY15" fmla="*/ 224123 h 249269"/>
                <a:gd name="connsiteX16" fmla="*/ 116586 w 146208"/>
                <a:gd name="connsiteY16" fmla="*/ 198787 h 249269"/>
                <a:gd name="connsiteX17" fmla="*/ 116586 w 146208"/>
                <a:gd name="connsiteY17" fmla="*/ 119158 h 249269"/>
                <a:gd name="connsiteX18" fmla="*/ 75724 w 146208"/>
                <a:gd name="connsiteY18" fmla="*/ 94679 h 249269"/>
                <a:gd name="connsiteX19" fmla="*/ 41719 w 146208"/>
                <a:gd name="connsiteY19" fmla="*/ 111538 h 249269"/>
                <a:gd name="connsiteX20" fmla="*/ 29623 w 146208"/>
                <a:gd name="connsiteY20" fmla="*/ 161354 h 2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208" h="249269">
                  <a:moveTo>
                    <a:pt x="0" y="158020"/>
                  </a:moveTo>
                  <a:cubicBezTo>
                    <a:pt x="0" y="131445"/>
                    <a:pt x="6286" y="110014"/>
                    <a:pt x="18859" y="93821"/>
                  </a:cubicBezTo>
                  <a:cubicBezTo>
                    <a:pt x="31432" y="77629"/>
                    <a:pt x="47911" y="69532"/>
                    <a:pt x="68389" y="69532"/>
                  </a:cubicBezTo>
                  <a:cubicBezTo>
                    <a:pt x="88678" y="69532"/>
                    <a:pt x="104775" y="76486"/>
                    <a:pt x="116586" y="90392"/>
                  </a:cubicBezTo>
                  <a:lnTo>
                    <a:pt x="116586" y="0"/>
                  </a:lnTo>
                  <a:lnTo>
                    <a:pt x="146209" y="0"/>
                  </a:lnTo>
                  <a:lnTo>
                    <a:pt x="146209" y="246031"/>
                  </a:lnTo>
                  <a:lnTo>
                    <a:pt x="118967" y="246031"/>
                  </a:lnTo>
                  <a:lnTo>
                    <a:pt x="117538" y="227457"/>
                  </a:lnTo>
                  <a:cubicBezTo>
                    <a:pt x="105727" y="241935"/>
                    <a:pt x="89154" y="249269"/>
                    <a:pt x="68008" y="249269"/>
                  </a:cubicBezTo>
                  <a:cubicBezTo>
                    <a:pt x="47911" y="249269"/>
                    <a:pt x="31528" y="241078"/>
                    <a:pt x="18955" y="224600"/>
                  </a:cubicBezTo>
                  <a:cubicBezTo>
                    <a:pt x="6286" y="208121"/>
                    <a:pt x="0" y="186690"/>
                    <a:pt x="0" y="160211"/>
                  </a:cubicBezTo>
                  <a:lnTo>
                    <a:pt x="0" y="158020"/>
                  </a:lnTo>
                  <a:close/>
                  <a:moveTo>
                    <a:pt x="29623" y="161354"/>
                  </a:moveTo>
                  <a:cubicBezTo>
                    <a:pt x="29623" y="180975"/>
                    <a:pt x="33718" y="196406"/>
                    <a:pt x="41815" y="207454"/>
                  </a:cubicBezTo>
                  <a:cubicBezTo>
                    <a:pt x="49911" y="218599"/>
                    <a:pt x="61150" y="224123"/>
                    <a:pt x="75438" y="224123"/>
                  </a:cubicBezTo>
                  <a:cubicBezTo>
                    <a:pt x="94202" y="224123"/>
                    <a:pt x="107918" y="215646"/>
                    <a:pt x="116586" y="198787"/>
                  </a:cubicBezTo>
                  <a:lnTo>
                    <a:pt x="116586" y="119158"/>
                  </a:lnTo>
                  <a:cubicBezTo>
                    <a:pt x="107728" y="102775"/>
                    <a:pt x="94107" y="94679"/>
                    <a:pt x="75724" y="94679"/>
                  </a:cubicBezTo>
                  <a:cubicBezTo>
                    <a:pt x="61246" y="94679"/>
                    <a:pt x="49911" y="100298"/>
                    <a:pt x="41719" y="111538"/>
                  </a:cubicBezTo>
                  <a:cubicBezTo>
                    <a:pt x="33718" y="122777"/>
                    <a:pt x="29623" y="139351"/>
                    <a:pt x="29623" y="161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A672AA-3355-48B3-94DC-B02DD70273E3}"/>
                </a:ext>
              </a:extLst>
            </p:cNvPr>
            <p:cNvSpPr/>
            <p:nvPr/>
          </p:nvSpPr>
          <p:spPr>
            <a:xfrm>
              <a:off x="3425507" y="1422495"/>
              <a:ext cx="157924" cy="179736"/>
            </a:xfrm>
            <a:custGeom>
              <a:avLst/>
              <a:gdLst>
                <a:gd name="connsiteX0" fmla="*/ 95 w 157924"/>
                <a:gd name="connsiteY0" fmla="*/ 88297 h 179736"/>
                <a:gd name="connsiteX1" fmla="*/ 10096 w 157924"/>
                <a:gd name="connsiteY1" fmla="*/ 42482 h 179736"/>
                <a:gd name="connsiteX2" fmla="*/ 38005 w 157924"/>
                <a:gd name="connsiteY2" fmla="*/ 11049 h 179736"/>
                <a:gd name="connsiteX3" fmla="*/ 78772 w 157924"/>
                <a:gd name="connsiteY3" fmla="*/ 0 h 179736"/>
                <a:gd name="connsiteX4" fmla="*/ 136017 w 157924"/>
                <a:gd name="connsiteY4" fmla="*/ 24479 h 179736"/>
                <a:gd name="connsiteX5" fmla="*/ 157924 w 157924"/>
                <a:gd name="connsiteY5" fmla="*/ 89630 h 179736"/>
                <a:gd name="connsiteX6" fmla="*/ 157924 w 157924"/>
                <a:gd name="connsiteY6" fmla="*/ 91726 h 179736"/>
                <a:gd name="connsiteX7" fmla="*/ 148209 w 157924"/>
                <a:gd name="connsiteY7" fmla="*/ 137160 h 179736"/>
                <a:gd name="connsiteX8" fmla="*/ 120491 w 157924"/>
                <a:gd name="connsiteY8" fmla="*/ 168497 h 179736"/>
                <a:gd name="connsiteX9" fmla="*/ 79057 w 157924"/>
                <a:gd name="connsiteY9" fmla="*/ 179737 h 179736"/>
                <a:gd name="connsiteX10" fmla="*/ 21908 w 157924"/>
                <a:gd name="connsiteY10" fmla="*/ 155258 h 179736"/>
                <a:gd name="connsiteX11" fmla="*/ 0 w 157924"/>
                <a:gd name="connsiteY11" fmla="*/ 90392 h 179736"/>
                <a:gd name="connsiteX12" fmla="*/ 0 w 157924"/>
                <a:gd name="connsiteY12" fmla="*/ 88297 h 179736"/>
                <a:gd name="connsiteX13" fmla="*/ 29908 w 157924"/>
                <a:gd name="connsiteY13" fmla="*/ 91821 h 179736"/>
                <a:gd name="connsiteX14" fmla="*/ 43243 w 157924"/>
                <a:gd name="connsiteY14" fmla="*/ 138113 h 179736"/>
                <a:gd name="connsiteX15" fmla="*/ 79057 w 157924"/>
                <a:gd name="connsiteY15" fmla="*/ 155543 h 179736"/>
                <a:gd name="connsiteX16" fmla="*/ 114967 w 157924"/>
                <a:gd name="connsiteY16" fmla="*/ 137827 h 179736"/>
                <a:gd name="connsiteX17" fmla="*/ 128302 w 157924"/>
                <a:gd name="connsiteY17" fmla="*/ 88297 h 179736"/>
                <a:gd name="connsiteX18" fmla="*/ 114776 w 157924"/>
                <a:gd name="connsiteY18" fmla="*/ 42101 h 179736"/>
                <a:gd name="connsiteX19" fmla="*/ 78772 w 157924"/>
                <a:gd name="connsiteY19" fmla="*/ 24384 h 179736"/>
                <a:gd name="connsiteX20" fmla="*/ 43339 w 157924"/>
                <a:gd name="connsiteY20" fmla="*/ 41815 h 179736"/>
                <a:gd name="connsiteX21" fmla="*/ 29908 w 157924"/>
                <a:gd name="connsiteY21" fmla="*/ 91821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924" h="179736">
                  <a:moveTo>
                    <a:pt x="95" y="88297"/>
                  </a:moveTo>
                  <a:cubicBezTo>
                    <a:pt x="95" y="71342"/>
                    <a:pt x="3429" y="56007"/>
                    <a:pt x="10096" y="42482"/>
                  </a:cubicBezTo>
                  <a:cubicBezTo>
                    <a:pt x="16764" y="28956"/>
                    <a:pt x="26098" y="18479"/>
                    <a:pt x="38005" y="11049"/>
                  </a:cubicBezTo>
                  <a:cubicBezTo>
                    <a:pt x="49911" y="3715"/>
                    <a:pt x="63532" y="0"/>
                    <a:pt x="78772" y="0"/>
                  </a:cubicBezTo>
                  <a:cubicBezTo>
                    <a:pt x="102394" y="0"/>
                    <a:pt x="121444" y="8192"/>
                    <a:pt x="136017" y="24479"/>
                  </a:cubicBezTo>
                  <a:cubicBezTo>
                    <a:pt x="150590" y="40862"/>
                    <a:pt x="157924" y="62579"/>
                    <a:pt x="157924" y="89630"/>
                  </a:cubicBezTo>
                  <a:lnTo>
                    <a:pt x="157924" y="91726"/>
                  </a:lnTo>
                  <a:cubicBezTo>
                    <a:pt x="157924" y="108585"/>
                    <a:pt x="154686" y="123730"/>
                    <a:pt x="148209" y="137160"/>
                  </a:cubicBezTo>
                  <a:cubicBezTo>
                    <a:pt x="141732" y="150590"/>
                    <a:pt x="132493" y="160973"/>
                    <a:pt x="120491" y="168497"/>
                  </a:cubicBezTo>
                  <a:cubicBezTo>
                    <a:pt x="108490" y="175927"/>
                    <a:pt x="94679" y="179737"/>
                    <a:pt x="79057" y="179737"/>
                  </a:cubicBezTo>
                  <a:cubicBezTo>
                    <a:pt x="55531" y="179737"/>
                    <a:pt x="36576" y="171545"/>
                    <a:pt x="21908" y="155258"/>
                  </a:cubicBezTo>
                  <a:cubicBezTo>
                    <a:pt x="7334" y="138874"/>
                    <a:pt x="0" y="117253"/>
                    <a:pt x="0" y="90392"/>
                  </a:cubicBezTo>
                  <a:lnTo>
                    <a:pt x="0" y="88297"/>
                  </a:lnTo>
                  <a:close/>
                  <a:moveTo>
                    <a:pt x="29908" y="91821"/>
                  </a:moveTo>
                  <a:cubicBezTo>
                    <a:pt x="29908" y="111062"/>
                    <a:pt x="34385" y="126492"/>
                    <a:pt x="43243" y="138113"/>
                  </a:cubicBezTo>
                  <a:cubicBezTo>
                    <a:pt x="52197" y="149733"/>
                    <a:pt x="64103" y="155543"/>
                    <a:pt x="79057" y="155543"/>
                  </a:cubicBezTo>
                  <a:cubicBezTo>
                    <a:pt x="94107" y="155543"/>
                    <a:pt x="106108" y="149638"/>
                    <a:pt x="114967" y="137827"/>
                  </a:cubicBezTo>
                  <a:cubicBezTo>
                    <a:pt x="123825" y="126016"/>
                    <a:pt x="128302" y="109538"/>
                    <a:pt x="128302" y="88297"/>
                  </a:cubicBezTo>
                  <a:cubicBezTo>
                    <a:pt x="128302" y="69247"/>
                    <a:pt x="123825" y="53912"/>
                    <a:pt x="114776" y="42101"/>
                  </a:cubicBezTo>
                  <a:cubicBezTo>
                    <a:pt x="105728" y="30290"/>
                    <a:pt x="93726" y="24384"/>
                    <a:pt x="78772" y="24384"/>
                  </a:cubicBezTo>
                  <a:cubicBezTo>
                    <a:pt x="64103" y="24384"/>
                    <a:pt x="52388" y="30194"/>
                    <a:pt x="43339" y="41815"/>
                  </a:cubicBezTo>
                  <a:cubicBezTo>
                    <a:pt x="34385" y="53531"/>
                    <a:pt x="29908" y="70199"/>
                    <a:pt x="29908" y="91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E40CA48-4E67-49BA-B9E2-D67EAA8A0C3B}"/>
                </a:ext>
              </a:extLst>
            </p:cNvPr>
            <p:cNvSpPr/>
            <p:nvPr/>
          </p:nvSpPr>
          <p:spPr>
            <a:xfrm>
              <a:off x="3613530" y="1422590"/>
              <a:ext cx="146399" cy="244697"/>
            </a:xfrm>
            <a:custGeom>
              <a:avLst/>
              <a:gdLst>
                <a:gd name="connsiteX0" fmla="*/ 0 w 146399"/>
                <a:gd name="connsiteY0" fmla="*/ 88392 h 244697"/>
                <a:gd name="connsiteX1" fmla="*/ 18764 w 146399"/>
                <a:gd name="connsiteY1" fmla="*/ 23908 h 244697"/>
                <a:gd name="connsiteX2" fmla="*/ 68389 w 146399"/>
                <a:gd name="connsiteY2" fmla="*/ 0 h 244697"/>
                <a:gd name="connsiteX3" fmla="*/ 117920 w 146399"/>
                <a:gd name="connsiteY3" fmla="*/ 22384 h 244697"/>
                <a:gd name="connsiteX4" fmla="*/ 119348 w 146399"/>
                <a:gd name="connsiteY4" fmla="*/ 3143 h 244697"/>
                <a:gd name="connsiteX5" fmla="*/ 146399 w 146399"/>
                <a:gd name="connsiteY5" fmla="*/ 3143 h 244697"/>
                <a:gd name="connsiteX6" fmla="*/ 146399 w 146399"/>
                <a:gd name="connsiteY6" fmla="*/ 172307 h 244697"/>
                <a:gd name="connsiteX7" fmla="*/ 126492 w 146399"/>
                <a:gd name="connsiteY7" fmla="*/ 225362 h 244697"/>
                <a:gd name="connsiteX8" fmla="*/ 72866 w 146399"/>
                <a:gd name="connsiteY8" fmla="*/ 244697 h 244697"/>
                <a:gd name="connsiteX9" fmla="*/ 36195 w 146399"/>
                <a:gd name="connsiteY9" fmla="*/ 236696 h 244697"/>
                <a:gd name="connsiteX10" fmla="*/ 8763 w 146399"/>
                <a:gd name="connsiteY10" fmla="*/ 214789 h 244697"/>
                <a:gd name="connsiteX11" fmla="*/ 24098 w 146399"/>
                <a:gd name="connsiteY11" fmla="*/ 196977 h 244697"/>
                <a:gd name="connsiteX12" fmla="*/ 70676 w 146399"/>
                <a:gd name="connsiteY12" fmla="*/ 220504 h 244697"/>
                <a:gd name="connsiteX13" fmla="*/ 104394 w 146399"/>
                <a:gd name="connsiteY13" fmla="*/ 208312 h 244697"/>
                <a:gd name="connsiteX14" fmla="*/ 116491 w 146399"/>
                <a:gd name="connsiteY14" fmla="*/ 174022 h 244697"/>
                <a:gd name="connsiteX15" fmla="*/ 116491 w 146399"/>
                <a:gd name="connsiteY15" fmla="*/ 159163 h 244697"/>
                <a:gd name="connsiteX16" fmla="*/ 67913 w 146399"/>
                <a:gd name="connsiteY16" fmla="*/ 179641 h 244697"/>
                <a:gd name="connsiteX17" fmla="*/ 18669 w 146399"/>
                <a:gd name="connsiteY17" fmla="*/ 155162 h 244697"/>
                <a:gd name="connsiteX18" fmla="*/ 0 w 146399"/>
                <a:gd name="connsiteY18" fmla="*/ 88392 h 244697"/>
                <a:gd name="connsiteX19" fmla="*/ 29813 w 146399"/>
                <a:gd name="connsiteY19" fmla="*/ 91726 h 244697"/>
                <a:gd name="connsiteX20" fmla="*/ 41815 w 146399"/>
                <a:gd name="connsiteY20" fmla="*/ 137732 h 244697"/>
                <a:gd name="connsiteX21" fmla="*/ 75438 w 146399"/>
                <a:gd name="connsiteY21" fmla="*/ 154495 h 244697"/>
                <a:gd name="connsiteX22" fmla="*/ 116586 w 146399"/>
                <a:gd name="connsiteY22" fmla="*/ 129064 h 244697"/>
                <a:gd name="connsiteX23" fmla="*/ 116586 w 146399"/>
                <a:gd name="connsiteY23" fmla="*/ 49911 h 244697"/>
                <a:gd name="connsiteX24" fmla="*/ 75724 w 146399"/>
                <a:gd name="connsiteY24" fmla="*/ 25051 h 244697"/>
                <a:gd name="connsiteX25" fmla="*/ 41910 w 146399"/>
                <a:gd name="connsiteY25" fmla="*/ 41910 h 244697"/>
                <a:gd name="connsiteX26" fmla="*/ 29813 w 146399"/>
                <a:gd name="connsiteY26" fmla="*/ 91726 h 2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399" h="244697">
                  <a:moveTo>
                    <a:pt x="0" y="88392"/>
                  </a:moveTo>
                  <a:cubicBezTo>
                    <a:pt x="0" y="61341"/>
                    <a:pt x="6287" y="39910"/>
                    <a:pt x="18764" y="23908"/>
                  </a:cubicBezTo>
                  <a:cubicBezTo>
                    <a:pt x="31242" y="7906"/>
                    <a:pt x="47816" y="0"/>
                    <a:pt x="68389" y="0"/>
                  </a:cubicBezTo>
                  <a:cubicBezTo>
                    <a:pt x="89535" y="0"/>
                    <a:pt x="106013" y="7429"/>
                    <a:pt x="117920" y="22384"/>
                  </a:cubicBezTo>
                  <a:lnTo>
                    <a:pt x="119348" y="3143"/>
                  </a:lnTo>
                  <a:lnTo>
                    <a:pt x="146399" y="3143"/>
                  </a:lnTo>
                  <a:lnTo>
                    <a:pt x="146399" y="172307"/>
                  </a:lnTo>
                  <a:cubicBezTo>
                    <a:pt x="146399" y="194691"/>
                    <a:pt x="139732" y="212408"/>
                    <a:pt x="126492" y="225362"/>
                  </a:cubicBezTo>
                  <a:cubicBezTo>
                    <a:pt x="113157" y="238316"/>
                    <a:pt x="95345" y="244697"/>
                    <a:pt x="72866" y="244697"/>
                  </a:cubicBezTo>
                  <a:cubicBezTo>
                    <a:pt x="60388" y="244697"/>
                    <a:pt x="48101" y="242030"/>
                    <a:pt x="36195" y="236696"/>
                  </a:cubicBezTo>
                  <a:cubicBezTo>
                    <a:pt x="24194" y="231362"/>
                    <a:pt x="15145" y="224028"/>
                    <a:pt x="8763" y="214789"/>
                  </a:cubicBezTo>
                  <a:lnTo>
                    <a:pt x="24098" y="196977"/>
                  </a:lnTo>
                  <a:cubicBezTo>
                    <a:pt x="36767" y="212693"/>
                    <a:pt x="52388" y="220504"/>
                    <a:pt x="70676" y="220504"/>
                  </a:cubicBezTo>
                  <a:cubicBezTo>
                    <a:pt x="85058" y="220504"/>
                    <a:pt x="96298" y="216408"/>
                    <a:pt x="104394" y="208312"/>
                  </a:cubicBezTo>
                  <a:cubicBezTo>
                    <a:pt x="112490" y="200216"/>
                    <a:pt x="116491" y="188785"/>
                    <a:pt x="116491" y="174022"/>
                  </a:cubicBezTo>
                  <a:lnTo>
                    <a:pt x="116491" y="159163"/>
                  </a:lnTo>
                  <a:cubicBezTo>
                    <a:pt x="104680" y="172879"/>
                    <a:pt x="88487" y="179641"/>
                    <a:pt x="67913" y="179641"/>
                  </a:cubicBezTo>
                  <a:cubicBezTo>
                    <a:pt x="47625" y="179641"/>
                    <a:pt x="31242" y="171450"/>
                    <a:pt x="18669" y="155162"/>
                  </a:cubicBezTo>
                  <a:cubicBezTo>
                    <a:pt x="6287" y="138874"/>
                    <a:pt x="0" y="116586"/>
                    <a:pt x="0" y="88392"/>
                  </a:cubicBezTo>
                  <a:close/>
                  <a:moveTo>
                    <a:pt x="29813" y="91726"/>
                  </a:moveTo>
                  <a:cubicBezTo>
                    <a:pt x="29813" y="111252"/>
                    <a:pt x="33814" y="126587"/>
                    <a:pt x="41815" y="137732"/>
                  </a:cubicBezTo>
                  <a:cubicBezTo>
                    <a:pt x="49816" y="148876"/>
                    <a:pt x="61055" y="154495"/>
                    <a:pt x="75438" y="154495"/>
                  </a:cubicBezTo>
                  <a:cubicBezTo>
                    <a:pt x="94107" y="154495"/>
                    <a:pt x="107823" y="146018"/>
                    <a:pt x="116586" y="129064"/>
                  </a:cubicBezTo>
                  <a:lnTo>
                    <a:pt x="116586" y="49911"/>
                  </a:lnTo>
                  <a:cubicBezTo>
                    <a:pt x="107537" y="33338"/>
                    <a:pt x="93917" y="25051"/>
                    <a:pt x="75724" y="25051"/>
                  </a:cubicBezTo>
                  <a:cubicBezTo>
                    <a:pt x="61341" y="25051"/>
                    <a:pt x="50006" y="30671"/>
                    <a:pt x="41910" y="41910"/>
                  </a:cubicBezTo>
                  <a:cubicBezTo>
                    <a:pt x="33814" y="53149"/>
                    <a:pt x="29813" y="69723"/>
                    <a:pt x="29813" y="917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E76858-FD4B-4780-8B93-F9ADF161A893}"/>
                </a:ext>
              </a:extLst>
            </p:cNvPr>
            <p:cNvSpPr/>
            <p:nvPr/>
          </p:nvSpPr>
          <p:spPr>
            <a:xfrm>
              <a:off x="3885660" y="1422590"/>
              <a:ext cx="242982" cy="176593"/>
            </a:xfrm>
            <a:custGeom>
              <a:avLst/>
              <a:gdLst>
                <a:gd name="connsiteX0" fmla="*/ 28004 w 242982"/>
                <a:gd name="connsiteY0" fmla="*/ 3143 h 176593"/>
                <a:gd name="connsiteX1" fmla="*/ 28765 w 242982"/>
                <a:gd name="connsiteY1" fmla="*/ 22384 h 176593"/>
                <a:gd name="connsiteX2" fmla="*/ 80201 w 242982"/>
                <a:gd name="connsiteY2" fmla="*/ 0 h 176593"/>
                <a:gd name="connsiteX3" fmla="*/ 129730 w 242982"/>
                <a:gd name="connsiteY3" fmla="*/ 27908 h 176593"/>
                <a:gd name="connsiteX4" fmla="*/ 152210 w 242982"/>
                <a:gd name="connsiteY4" fmla="*/ 7715 h 176593"/>
                <a:gd name="connsiteX5" fmla="*/ 184976 w 242982"/>
                <a:gd name="connsiteY5" fmla="*/ 0 h 176593"/>
                <a:gd name="connsiteX6" fmla="*/ 242983 w 242982"/>
                <a:gd name="connsiteY6" fmla="*/ 60389 h 176593"/>
                <a:gd name="connsiteX7" fmla="*/ 242983 w 242982"/>
                <a:gd name="connsiteY7" fmla="*/ 176498 h 176593"/>
                <a:gd name="connsiteX8" fmla="*/ 213360 w 242982"/>
                <a:gd name="connsiteY8" fmla="*/ 176498 h 176593"/>
                <a:gd name="connsiteX9" fmla="*/ 213360 w 242982"/>
                <a:gd name="connsiteY9" fmla="*/ 62103 h 176593"/>
                <a:gd name="connsiteX10" fmla="*/ 204883 w 242982"/>
                <a:gd name="connsiteY10" fmla="*/ 34290 h 176593"/>
                <a:gd name="connsiteX11" fmla="*/ 176403 w 242982"/>
                <a:gd name="connsiteY11" fmla="*/ 25051 h 176593"/>
                <a:gd name="connsiteX12" fmla="*/ 148971 w 242982"/>
                <a:gd name="connsiteY12" fmla="*/ 34862 h 176593"/>
                <a:gd name="connsiteX13" fmla="*/ 136303 w 242982"/>
                <a:gd name="connsiteY13" fmla="*/ 61341 h 176593"/>
                <a:gd name="connsiteX14" fmla="*/ 136303 w 242982"/>
                <a:gd name="connsiteY14" fmla="*/ 176308 h 176593"/>
                <a:gd name="connsiteX15" fmla="*/ 106489 w 242982"/>
                <a:gd name="connsiteY15" fmla="*/ 176308 h 176593"/>
                <a:gd name="connsiteX16" fmla="*/ 106489 w 242982"/>
                <a:gd name="connsiteY16" fmla="*/ 62960 h 176593"/>
                <a:gd name="connsiteX17" fmla="*/ 69532 w 242982"/>
                <a:gd name="connsiteY17" fmla="*/ 25146 h 176593"/>
                <a:gd name="connsiteX18" fmla="*/ 29623 w 242982"/>
                <a:gd name="connsiteY18" fmla="*/ 50006 h 176593"/>
                <a:gd name="connsiteX19" fmla="*/ 29623 w 242982"/>
                <a:gd name="connsiteY19" fmla="*/ 176593 h 176593"/>
                <a:gd name="connsiteX20" fmla="*/ 0 w 242982"/>
                <a:gd name="connsiteY20" fmla="*/ 176593 h 176593"/>
                <a:gd name="connsiteX21" fmla="*/ 0 w 242982"/>
                <a:gd name="connsiteY21" fmla="*/ 3239 h 176593"/>
                <a:gd name="connsiteX22" fmla="*/ 28004 w 242982"/>
                <a:gd name="connsiteY22" fmla="*/ 3239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2982" h="176593">
                  <a:moveTo>
                    <a:pt x="28004" y="3143"/>
                  </a:moveTo>
                  <a:lnTo>
                    <a:pt x="28765" y="22384"/>
                  </a:lnTo>
                  <a:cubicBezTo>
                    <a:pt x="41434" y="7429"/>
                    <a:pt x="58579" y="0"/>
                    <a:pt x="80201" y="0"/>
                  </a:cubicBezTo>
                  <a:cubicBezTo>
                    <a:pt x="104489" y="0"/>
                    <a:pt x="120968" y="9334"/>
                    <a:pt x="129730" y="27908"/>
                  </a:cubicBezTo>
                  <a:cubicBezTo>
                    <a:pt x="135541" y="19622"/>
                    <a:pt x="142970" y="12859"/>
                    <a:pt x="152210" y="7715"/>
                  </a:cubicBezTo>
                  <a:cubicBezTo>
                    <a:pt x="161449" y="2572"/>
                    <a:pt x="172403" y="0"/>
                    <a:pt x="184976" y="0"/>
                  </a:cubicBezTo>
                  <a:cubicBezTo>
                    <a:pt x="222980" y="0"/>
                    <a:pt x="242316" y="20098"/>
                    <a:pt x="242983" y="60389"/>
                  </a:cubicBezTo>
                  <a:lnTo>
                    <a:pt x="242983" y="176498"/>
                  </a:lnTo>
                  <a:lnTo>
                    <a:pt x="213360" y="176498"/>
                  </a:lnTo>
                  <a:lnTo>
                    <a:pt x="213360" y="62103"/>
                  </a:lnTo>
                  <a:cubicBezTo>
                    <a:pt x="213360" y="49721"/>
                    <a:pt x="210503" y="40481"/>
                    <a:pt x="204883" y="34290"/>
                  </a:cubicBezTo>
                  <a:cubicBezTo>
                    <a:pt x="199263" y="28194"/>
                    <a:pt x="189738" y="25051"/>
                    <a:pt x="176403" y="25051"/>
                  </a:cubicBezTo>
                  <a:cubicBezTo>
                    <a:pt x="165449" y="25051"/>
                    <a:pt x="156305" y="28289"/>
                    <a:pt x="148971" y="34862"/>
                  </a:cubicBezTo>
                  <a:cubicBezTo>
                    <a:pt x="141732" y="41434"/>
                    <a:pt x="137446" y="50292"/>
                    <a:pt x="136303" y="61341"/>
                  </a:cubicBezTo>
                  <a:lnTo>
                    <a:pt x="136303" y="176308"/>
                  </a:lnTo>
                  <a:lnTo>
                    <a:pt x="106489" y="176308"/>
                  </a:lnTo>
                  <a:lnTo>
                    <a:pt x="106489" y="62960"/>
                  </a:lnTo>
                  <a:cubicBezTo>
                    <a:pt x="106489" y="37719"/>
                    <a:pt x="94107" y="25146"/>
                    <a:pt x="69532" y="25146"/>
                  </a:cubicBezTo>
                  <a:cubicBezTo>
                    <a:pt x="50102" y="25146"/>
                    <a:pt x="36766" y="33433"/>
                    <a:pt x="29623" y="50006"/>
                  </a:cubicBezTo>
                  <a:lnTo>
                    <a:pt x="29623" y="176593"/>
                  </a:lnTo>
                  <a:lnTo>
                    <a:pt x="0" y="176593"/>
                  </a:lnTo>
                  <a:lnTo>
                    <a:pt x="0" y="3239"/>
                  </a:lnTo>
                  <a:lnTo>
                    <a:pt x="28004" y="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D7B14A-D209-4C94-8CFC-442488F5EFF4}"/>
                </a:ext>
              </a:extLst>
            </p:cNvPr>
            <p:cNvSpPr/>
            <p:nvPr/>
          </p:nvSpPr>
          <p:spPr>
            <a:xfrm>
              <a:off x="4173505" y="1362678"/>
              <a:ext cx="35051" cy="236410"/>
            </a:xfrm>
            <a:custGeom>
              <a:avLst/>
              <a:gdLst>
                <a:gd name="connsiteX0" fmla="*/ 0 w 35051"/>
                <a:gd name="connsiteY0" fmla="*/ 17145 h 236410"/>
                <a:gd name="connsiteX1" fmla="*/ 4381 w 35051"/>
                <a:gd name="connsiteY1" fmla="*/ 4953 h 236410"/>
                <a:gd name="connsiteX2" fmla="*/ 17431 w 35051"/>
                <a:gd name="connsiteY2" fmla="*/ 0 h 236410"/>
                <a:gd name="connsiteX3" fmla="*/ 30575 w 35051"/>
                <a:gd name="connsiteY3" fmla="*/ 4953 h 236410"/>
                <a:gd name="connsiteX4" fmla="*/ 35052 w 35051"/>
                <a:gd name="connsiteY4" fmla="*/ 17145 h 236410"/>
                <a:gd name="connsiteX5" fmla="*/ 30575 w 35051"/>
                <a:gd name="connsiteY5" fmla="*/ 29147 h 236410"/>
                <a:gd name="connsiteX6" fmla="*/ 17431 w 35051"/>
                <a:gd name="connsiteY6" fmla="*/ 33909 h 236410"/>
                <a:gd name="connsiteX7" fmla="*/ 4381 w 35051"/>
                <a:gd name="connsiteY7" fmla="*/ 29147 h 236410"/>
                <a:gd name="connsiteX8" fmla="*/ 0 w 35051"/>
                <a:gd name="connsiteY8" fmla="*/ 17145 h 236410"/>
                <a:gd name="connsiteX9" fmla="*/ 32004 w 35051"/>
                <a:gd name="connsiteY9" fmla="*/ 236411 h 236410"/>
                <a:gd name="connsiteX10" fmla="*/ 2381 w 35051"/>
                <a:gd name="connsiteY10" fmla="*/ 236411 h 236410"/>
                <a:gd name="connsiteX11" fmla="*/ 2381 w 35051"/>
                <a:gd name="connsiteY11" fmla="*/ 63055 h 236410"/>
                <a:gd name="connsiteX12" fmla="*/ 32004 w 35051"/>
                <a:gd name="connsiteY12" fmla="*/ 63055 h 236410"/>
                <a:gd name="connsiteX13" fmla="*/ 32004 w 35051"/>
                <a:gd name="connsiteY13" fmla="*/ 236411 h 2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051" h="236410">
                  <a:moveTo>
                    <a:pt x="0" y="17145"/>
                  </a:moveTo>
                  <a:cubicBezTo>
                    <a:pt x="0" y="12382"/>
                    <a:pt x="1429" y="8287"/>
                    <a:pt x="4381" y="4953"/>
                  </a:cubicBezTo>
                  <a:cubicBezTo>
                    <a:pt x="7334" y="1619"/>
                    <a:pt x="11716" y="0"/>
                    <a:pt x="17431" y="0"/>
                  </a:cubicBezTo>
                  <a:cubicBezTo>
                    <a:pt x="23241" y="0"/>
                    <a:pt x="27622" y="1619"/>
                    <a:pt x="30575" y="4953"/>
                  </a:cubicBezTo>
                  <a:cubicBezTo>
                    <a:pt x="33528" y="8287"/>
                    <a:pt x="35052" y="12287"/>
                    <a:pt x="35052" y="17145"/>
                  </a:cubicBezTo>
                  <a:cubicBezTo>
                    <a:pt x="35052" y="22003"/>
                    <a:pt x="33528" y="25908"/>
                    <a:pt x="30575" y="29147"/>
                  </a:cubicBezTo>
                  <a:cubicBezTo>
                    <a:pt x="27622" y="32385"/>
                    <a:pt x="23241" y="33909"/>
                    <a:pt x="17431" y="33909"/>
                  </a:cubicBezTo>
                  <a:cubicBezTo>
                    <a:pt x="11621" y="33909"/>
                    <a:pt x="7334" y="32290"/>
                    <a:pt x="4381" y="29147"/>
                  </a:cubicBezTo>
                  <a:cubicBezTo>
                    <a:pt x="1429" y="25908"/>
                    <a:pt x="0" y="21907"/>
                    <a:pt x="0" y="17145"/>
                  </a:cubicBezTo>
                  <a:close/>
                  <a:moveTo>
                    <a:pt x="32004" y="236411"/>
                  </a:moveTo>
                  <a:lnTo>
                    <a:pt x="2381" y="236411"/>
                  </a:lnTo>
                  <a:lnTo>
                    <a:pt x="2381" y="63055"/>
                  </a:lnTo>
                  <a:lnTo>
                    <a:pt x="32004" y="63055"/>
                  </a:lnTo>
                  <a:lnTo>
                    <a:pt x="32004" y="2364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1044C0-237B-4E8C-A4DB-B05D3BF670B0}"/>
                </a:ext>
              </a:extLst>
            </p:cNvPr>
            <p:cNvSpPr/>
            <p:nvPr/>
          </p:nvSpPr>
          <p:spPr>
            <a:xfrm>
              <a:off x="4255515" y="1353058"/>
              <a:ext cx="29622" cy="246030"/>
            </a:xfrm>
            <a:custGeom>
              <a:avLst/>
              <a:gdLst>
                <a:gd name="connsiteX0" fmla="*/ 29623 w 29622"/>
                <a:gd name="connsiteY0" fmla="*/ 246031 h 246030"/>
                <a:gd name="connsiteX1" fmla="*/ 0 w 29622"/>
                <a:gd name="connsiteY1" fmla="*/ 246031 h 246030"/>
                <a:gd name="connsiteX2" fmla="*/ 0 w 29622"/>
                <a:gd name="connsiteY2" fmla="*/ 0 h 246030"/>
                <a:gd name="connsiteX3" fmla="*/ 29623 w 29622"/>
                <a:gd name="connsiteY3" fmla="*/ 0 h 246030"/>
                <a:gd name="connsiteX4" fmla="*/ 29623 w 29622"/>
                <a:gd name="connsiteY4" fmla="*/ 246031 h 24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46030">
                  <a:moveTo>
                    <a:pt x="29623" y="246031"/>
                  </a:moveTo>
                  <a:lnTo>
                    <a:pt x="0" y="246031"/>
                  </a:lnTo>
                  <a:lnTo>
                    <a:pt x="0" y="0"/>
                  </a:lnTo>
                  <a:lnTo>
                    <a:pt x="29623" y="0"/>
                  </a:lnTo>
                  <a:lnTo>
                    <a:pt x="29623" y="2460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3C5099B-8835-44FD-8FBD-6B9335D6CFB4}"/>
                </a:ext>
              </a:extLst>
            </p:cNvPr>
            <p:cNvSpPr/>
            <p:nvPr/>
          </p:nvSpPr>
          <p:spPr>
            <a:xfrm>
              <a:off x="4299712" y="1362678"/>
              <a:ext cx="65627" cy="306419"/>
            </a:xfrm>
            <a:custGeom>
              <a:avLst/>
              <a:gdLst>
                <a:gd name="connsiteX0" fmla="*/ 63437 w 65627"/>
                <a:gd name="connsiteY0" fmla="*/ 63055 h 306419"/>
                <a:gd name="connsiteX1" fmla="*/ 63437 w 65627"/>
                <a:gd name="connsiteY1" fmla="*/ 256413 h 306419"/>
                <a:gd name="connsiteX2" fmla="*/ 18097 w 65627"/>
                <a:gd name="connsiteY2" fmla="*/ 306419 h 306419"/>
                <a:gd name="connsiteX3" fmla="*/ 0 w 65627"/>
                <a:gd name="connsiteY3" fmla="*/ 303562 h 306419"/>
                <a:gd name="connsiteX4" fmla="*/ 0 w 65627"/>
                <a:gd name="connsiteY4" fmla="*/ 280035 h 306419"/>
                <a:gd name="connsiteX5" fmla="*/ 13430 w 65627"/>
                <a:gd name="connsiteY5" fmla="*/ 281273 h 306419"/>
                <a:gd name="connsiteX6" fmla="*/ 28575 w 65627"/>
                <a:gd name="connsiteY6" fmla="*/ 275939 h 306419"/>
                <a:gd name="connsiteX7" fmla="*/ 33814 w 65627"/>
                <a:gd name="connsiteY7" fmla="*/ 257270 h 306419"/>
                <a:gd name="connsiteX8" fmla="*/ 33814 w 65627"/>
                <a:gd name="connsiteY8" fmla="*/ 63055 h 306419"/>
                <a:gd name="connsiteX9" fmla="*/ 63437 w 65627"/>
                <a:gd name="connsiteY9" fmla="*/ 63055 h 306419"/>
                <a:gd name="connsiteX10" fmla="*/ 30766 w 65627"/>
                <a:gd name="connsiteY10" fmla="*/ 17145 h 306419"/>
                <a:gd name="connsiteX11" fmla="*/ 35147 w 65627"/>
                <a:gd name="connsiteY11" fmla="*/ 5048 h 306419"/>
                <a:gd name="connsiteX12" fmla="*/ 48006 w 65627"/>
                <a:gd name="connsiteY12" fmla="*/ 0 h 306419"/>
                <a:gd name="connsiteX13" fmla="*/ 61151 w 65627"/>
                <a:gd name="connsiteY13" fmla="*/ 4953 h 306419"/>
                <a:gd name="connsiteX14" fmla="*/ 65627 w 65627"/>
                <a:gd name="connsiteY14" fmla="*/ 17145 h 306419"/>
                <a:gd name="connsiteX15" fmla="*/ 61151 w 65627"/>
                <a:gd name="connsiteY15" fmla="*/ 29147 h 306419"/>
                <a:gd name="connsiteX16" fmla="*/ 48006 w 65627"/>
                <a:gd name="connsiteY16" fmla="*/ 33909 h 306419"/>
                <a:gd name="connsiteX17" fmla="*/ 35052 w 65627"/>
                <a:gd name="connsiteY17" fmla="*/ 29147 h 306419"/>
                <a:gd name="connsiteX18" fmla="*/ 30766 w 65627"/>
                <a:gd name="connsiteY18" fmla="*/ 17145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27" h="306419">
                  <a:moveTo>
                    <a:pt x="63437" y="63055"/>
                  </a:moveTo>
                  <a:lnTo>
                    <a:pt x="63437" y="256413"/>
                  </a:lnTo>
                  <a:cubicBezTo>
                    <a:pt x="63437" y="289751"/>
                    <a:pt x="48292" y="306419"/>
                    <a:pt x="18097" y="306419"/>
                  </a:cubicBezTo>
                  <a:cubicBezTo>
                    <a:pt x="11621" y="306419"/>
                    <a:pt x="5524" y="305467"/>
                    <a:pt x="0" y="303562"/>
                  </a:cubicBezTo>
                  <a:lnTo>
                    <a:pt x="0" y="280035"/>
                  </a:lnTo>
                  <a:cubicBezTo>
                    <a:pt x="3429" y="280892"/>
                    <a:pt x="7906" y="281273"/>
                    <a:pt x="13430" y="281273"/>
                  </a:cubicBezTo>
                  <a:cubicBezTo>
                    <a:pt x="20003" y="281273"/>
                    <a:pt x="25051" y="279464"/>
                    <a:pt x="28575" y="275939"/>
                  </a:cubicBezTo>
                  <a:cubicBezTo>
                    <a:pt x="32004" y="272320"/>
                    <a:pt x="33814" y="266129"/>
                    <a:pt x="33814" y="257270"/>
                  </a:cubicBezTo>
                  <a:lnTo>
                    <a:pt x="33814" y="63055"/>
                  </a:lnTo>
                  <a:lnTo>
                    <a:pt x="63437" y="63055"/>
                  </a:lnTo>
                  <a:close/>
                  <a:moveTo>
                    <a:pt x="30766" y="17145"/>
                  </a:moveTo>
                  <a:cubicBezTo>
                    <a:pt x="30766" y="12478"/>
                    <a:pt x="32195" y="8382"/>
                    <a:pt x="35147" y="5048"/>
                  </a:cubicBezTo>
                  <a:cubicBezTo>
                    <a:pt x="38100" y="1715"/>
                    <a:pt x="42386" y="0"/>
                    <a:pt x="48006" y="0"/>
                  </a:cubicBezTo>
                  <a:cubicBezTo>
                    <a:pt x="53816" y="0"/>
                    <a:pt x="58198" y="1619"/>
                    <a:pt x="61151" y="4953"/>
                  </a:cubicBezTo>
                  <a:cubicBezTo>
                    <a:pt x="64103" y="8287"/>
                    <a:pt x="65627" y="12287"/>
                    <a:pt x="65627" y="17145"/>
                  </a:cubicBezTo>
                  <a:cubicBezTo>
                    <a:pt x="65627" y="22003"/>
                    <a:pt x="64103" y="25908"/>
                    <a:pt x="61151" y="29147"/>
                  </a:cubicBezTo>
                  <a:cubicBezTo>
                    <a:pt x="58198" y="32385"/>
                    <a:pt x="53816" y="33909"/>
                    <a:pt x="48006" y="33909"/>
                  </a:cubicBezTo>
                  <a:cubicBezTo>
                    <a:pt x="42196" y="33909"/>
                    <a:pt x="37910" y="32290"/>
                    <a:pt x="35052" y="29147"/>
                  </a:cubicBezTo>
                  <a:cubicBezTo>
                    <a:pt x="32195" y="25908"/>
                    <a:pt x="30766" y="21907"/>
                    <a:pt x="30766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4DDE41-0F04-439A-A418-6DD071B5802E}"/>
                </a:ext>
              </a:extLst>
            </p:cNvPr>
            <p:cNvSpPr/>
            <p:nvPr/>
          </p:nvSpPr>
          <p:spPr>
            <a:xfrm>
              <a:off x="4403058" y="1405540"/>
              <a:ext cx="157829" cy="214979"/>
            </a:xfrm>
            <a:custGeom>
              <a:avLst/>
              <a:gdLst>
                <a:gd name="connsiteX0" fmla="*/ 0 w 157829"/>
                <a:gd name="connsiteY0" fmla="*/ 105251 h 214979"/>
                <a:gd name="connsiteX1" fmla="*/ 9811 w 157829"/>
                <a:gd name="connsiteY1" fmla="*/ 59531 h 214979"/>
                <a:gd name="connsiteX2" fmla="*/ 37719 w 157829"/>
                <a:gd name="connsiteY2" fmla="*/ 28099 h 214979"/>
                <a:gd name="connsiteX3" fmla="*/ 78676 w 157829"/>
                <a:gd name="connsiteY3" fmla="*/ 16954 h 214979"/>
                <a:gd name="connsiteX4" fmla="*/ 111347 w 157829"/>
                <a:gd name="connsiteY4" fmla="*/ 23717 h 214979"/>
                <a:gd name="connsiteX5" fmla="*/ 123063 w 157829"/>
                <a:gd name="connsiteY5" fmla="*/ 0 h 214979"/>
                <a:gd name="connsiteX6" fmla="*/ 142970 w 157829"/>
                <a:gd name="connsiteY6" fmla="*/ 0 h 214979"/>
                <a:gd name="connsiteX7" fmla="*/ 126587 w 157829"/>
                <a:gd name="connsiteY7" fmla="*/ 32861 h 214979"/>
                <a:gd name="connsiteX8" fmla="*/ 157829 w 157829"/>
                <a:gd name="connsiteY8" fmla="*/ 108776 h 214979"/>
                <a:gd name="connsiteX9" fmla="*/ 147923 w 157829"/>
                <a:gd name="connsiteY9" fmla="*/ 154400 h 214979"/>
                <a:gd name="connsiteX10" fmla="*/ 120015 w 157829"/>
                <a:gd name="connsiteY10" fmla="*/ 185738 h 214979"/>
                <a:gd name="connsiteX11" fmla="*/ 78962 w 157829"/>
                <a:gd name="connsiteY11" fmla="*/ 196691 h 214979"/>
                <a:gd name="connsiteX12" fmla="*/ 48482 w 157829"/>
                <a:gd name="connsiteY12" fmla="*/ 191072 h 214979"/>
                <a:gd name="connsiteX13" fmla="*/ 36671 w 157829"/>
                <a:gd name="connsiteY13" fmla="*/ 214979 h 214979"/>
                <a:gd name="connsiteX14" fmla="*/ 16764 w 157829"/>
                <a:gd name="connsiteY14" fmla="*/ 214979 h 214979"/>
                <a:gd name="connsiteX15" fmla="*/ 32766 w 157829"/>
                <a:gd name="connsiteY15" fmla="*/ 182499 h 214979"/>
                <a:gd name="connsiteX16" fmla="*/ 0 w 157829"/>
                <a:gd name="connsiteY16" fmla="*/ 105251 h 214979"/>
                <a:gd name="connsiteX17" fmla="*/ 29623 w 157829"/>
                <a:gd name="connsiteY17" fmla="*/ 108776 h 214979"/>
                <a:gd name="connsiteX18" fmla="*/ 45148 w 157829"/>
                <a:gd name="connsiteY18" fmla="*/ 157639 h 214979"/>
                <a:gd name="connsiteX19" fmla="*/ 100108 w 157829"/>
                <a:gd name="connsiteY19" fmla="*/ 46482 h 214979"/>
                <a:gd name="connsiteX20" fmla="*/ 78676 w 157829"/>
                <a:gd name="connsiteY20" fmla="*/ 41339 h 214979"/>
                <a:gd name="connsiteX21" fmla="*/ 43148 w 157829"/>
                <a:gd name="connsiteY21" fmla="*/ 58769 h 214979"/>
                <a:gd name="connsiteX22" fmla="*/ 29623 w 157829"/>
                <a:gd name="connsiteY22" fmla="*/ 108776 h 214979"/>
                <a:gd name="connsiteX23" fmla="*/ 128016 w 157829"/>
                <a:gd name="connsiteY23" fmla="*/ 105251 h 214979"/>
                <a:gd name="connsiteX24" fmla="*/ 114109 w 157829"/>
                <a:gd name="connsiteY24" fmla="*/ 58293 h 214979"/>
                <a:gd name="connsiteX25" fmla="*/ 59626 w 157829"/>
                <a:gd name="connsiteY25" fmla="*/ 168497 h 214979"/>
                <a:gd name="connsiteX26" fmla="*/ 78962 w 157829"/>
                <a:gd name="connsiteY26" fmla="*/ 172498 h 214979"/>
                <a:gd name="connsiteX27" fmla="*/ 114586 w 157829"/>
                <a:gd name="connsiteY27" fmla="*/ 154972 h 214979"/>
                <a:gd name="connsiteX28" fmla="*/ 127921 w 157829"/>
                <a:gd name="connsiteY28" fmla="*/ 107823 h 214979"/>
                <a:gd name="connsiteX29" fmla="*/ 127921 w 157829"/>
                <a:gd name="connsiteY29" fmla="*/ 105251 h 21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829" h="214979">
                  <a:moveTo>
                    <a:pt x="0" y="105251"/>
                  </a:moveTo>
                  <a:cubicBezTo>
                    <a:pt x="0" y="88297"/>
                    <a:pt x="3238" y="73057"/>
                    <a:pt x="9811" y="59531"/>
                  </a:cubicBezTo>
                  <a:cubicBezTo>
                    <a:pt x="16383" y="46006"/>
                    <a:pt x="25622" y="35528"/>
                    <a:pt x="37719" y="28099"/>
                  </a:cubicBezTo>
                  <a:cubicBezTo>
                    <a:pt x="49721" y="20669"/>
                    <a:pt x="63341" y="16954"/>
                    <a:pt x="78676" y="16954"/>
                  </a:cubicBezTo>
                  <a:cubicBezTo>
                    <a:pt x="90392" y="16954"/>
                    <a:pt x="101346" y="19241"/>
                    <a:pt x="111347" y="23717"/>
                  </a:cubicBezTo>
                  <a:lnTo>
                    <a:pt x="123063" y="0"/>
                  </a:lnTo>
                  <a:lnTo>
                    <a:pt x="142970" y="0"/>
                  </a:lnTo>
                  <a:lnTo>
                    <a:pt x="126587" y="32861"/>
                  </a:lnTo>
                  <a:cubicBezTo>
                    <a:pt x="147447" y="49340"/>
                    <a:pt x="157829" y="74581"/>
                    <a:pt x="157829" y="108776"/>
                  </a:cubicBezTo>
                  <a:cubicBezTo>
                    <a:pt x="157829" y="125635"/>
                    <a:pt x="154496" y="140875"/>
                    <a:pt x="147923" y="154400"/>
                  </a:cubicBezTo>
                  <a:cubicBezTo>
                    <a:pt x="141256" y="167926"/>
                    <a:pt x="132016" y="178403"/>
                    <a:pt x="120015" y="185738"/>
                  </a:cubicBezTo>
                  <a:cubicBezTo>
                    <a:pt x="108013" y="193072"/>
                    <a:pt x="94393" y="196691"/>
                    <a:pt x="78962" y="196691"/>
                  </a:cubicBezTo>
                  <a:cubicBezTo>
                    <a:pt x="67818" y="196691"/>
                    <a:pt x="57721" y="194786"/>
                    <a:pt x="48482" y="191072"/>
                  </a:cubicBezTo>
                  <a:lnTo>
                    <a:pt x="36671" y="214979"/>
                  </a:lnTo>
                  <a:lnTo>
                    <a:pt x="16764" y="214979"/>
                  </a:lnTo>
                  <a:lnTo>
                    <a:pt x="32766" y="182499"/>
                  </a:lnTo>
                  <a:cubicBezTo>
                    <a:pt x="10954" y="166592"/>
                    <a:pt x="0" y="140875"/>
                    <a:pt x="0" y="105251"/>
                  </a:cubicBezTo>
                  <a:close/>
                  <a:moveTo>
                    <a:pt x="29623" y="108776"/>
                  </a:moveTo>
                  <a:cubicBezTo>
                    <a:pt x="29623" y="129540"/>
                    <a:pt x="34766" y="145733"/>
                    <a:pt x="45148" y="157639"/>
                  </a:cubicBezTo>
                  <a:lnTo>
                    <a:pt x="100108" y="46482"/>
                  </a:lnTo>
                  <a:cubicBezTo>
                    <a:pt x="93440" y="43053"/>
                    <a:pt x="86296" y="41339"/>
                    <a:pt x="78676" y="41339"/>
                  </a:cubicBezTo>
                  <a:cubicBezTo>
                    <a:pt x="63913" y="41339"/>
                    <a:pt x="52102" y="47149"/>
                    <a:pt x="43148" y="58769"/>
                  </a:cubicBezTo>
                  <a:cubicBezTo>
                    <a:pt x="34099" y="70485"/>
                    <a:pt x="29623" y="87154"/>
                    <a:pt x="29623" y="108776"/>
                  </a:cubicBezTo>
                  <a:close/>
                  <a:moveTo>
                    <a:pt x="128016" y="105251"/>
                  </a:moveTo>
                  <a:cubicBezTo>
                    <a:pt x="128016" y="85820"/>
                    <a:pt x="123349" y="70199"/>
                    <a:pt x="114109" y="58293"/>
                  </a:cubicBezTo>
                  <a:lnTo>
                    <a:pt x="59626" y="168497"/>
                  </a:lnTo>
                  <a:cubicBezTo>
                    <a:pt x="65532" y="171164"/>
                    <a:pt x="71914" y="172498"/>
                    <a:pt x="78962" y="172498"/>
                  </a:cubicBezTo>
                  <a:cubicBezTo>
                    <a:pt x="93821" y="172498"/>
                    <a:pt x="105728" y="166688"/>
                    <a:pt x="114586" y="154972"/>
                  </a:cubicBezTo>
                  <a:cubicBezTo>
                    <a:pt x="123539" y="143256"/>
                    <a:pt x="127921" y="127540"/>
                    <a:pt x="127921" y="107823"/>
                  </a:cubicBezTo>
                  <a:lnTo>
                    <a:pt x="127921" y="105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7B87C5F-6085-492D-A19A-C68DE81C2008}"/>
                </a:ext>
              </a:extLst>
            </p:cNvPr>
            <p:cNvSpPr/>
            <p:nvPr/>
          </p:nvSpPr>
          <p:spPr>
            <a:xfrm>
              <a:off x="4589176" y="1422685"/>
              <a:ext cx="147066" cy="179641"/>
            </a:xfrm>
            <a:custGeom>
              <a:avLst/>
              <a:gdLst>
                <a:gd name="connsiteX0" fmla="*/ 79439 w 147066"/>
                <a:gd name="connsiteY0" fmla="*/ 179642 h 179641"/>
                <a:gd name="connsiteX1" fmla="*/ 22098 w 147066"/>
                <a:gd name="connsiteY1" fmla="*/ 156496 h 179641"/>
                <a:gd name="connsiteX2" fmla="*/ 0 w 147066"/>
                <a:gd name="connsiteY2" fmla="*/ 94583 h 179641"/>
                <a:gd name="connsiteX3" fmla="*/ 0 w 147066"/>
                <a:gd name="connsiteY3" fmla="*/ 89154 h 179641"/>
                <a:gd name="connsiteX4" fmla="*/ 9811 w 147066"/>
                <a:gd name="connsiteY4" fmla="*/ 43148 h 179641"/>
                <a:gd name="connsiteX5" fmla="*/ 37338 w 147066"/>
                <a:gd name="connsiteY5" fmla="*/ 11430 h 179641"/>
                <a:gd name="connsiteX6" fmla="*/ 75724 w 147066"/>
                <a:gd name="connsiteY6" fmla="*/ 0 h 179641"/>
                <a:gd name="connsiteX7" fmla="*/ 128302 w 147066"/>
                <a:gd name="connsiteY7" fmla="*/ 22289 h 179641"/>
                <a:gd name="connsiteX8" fmla="*/ 147066 w 147066"/>
                <a:gd name="connsiteY8" fmla="*/ 86011 h 179641"/>
                <a:gd name="connsiteX9" fmla="*/ 147066 w 147066"/>
                <a:gd name="connsiteY9" fmla="*/ 98393 h 179641"/>
                <a:gd name="connsiteX10" fmla="*/ 29623 w 147066"/>
                <a:gd name="connsiteY10" fmla="*/ 98393 h 179641"/>
                <a:gd name="connsiteX11" fmla="*/ 44577 w 147066"/>
                <a:gd name="connsiteY11" fmla="*/ 139827 h 179641"/>
                <a:gd name="connsiteX12" fmla="*/ 81058 w 147066"/>
                <a:gd name="connsiteY12" fmla="*/ 155639 h 179641"/>
                <a:gd name="connsiteX13" fmla="*/ 107633 w 147066"/>
                <a:gd name="connsiteY13" fmla="*/ 149257 h 179641"/>
                <a:gd name="connsiteX14" fmla="*/ 126683 w 147066"/>
                <a:gd name="connsiteY14" fmla="*/ 132302 h 179641"/>
                <a:gd name="connsiteX15" fmla="*/ 144780 w 147066"/>
                <a:gd name="connsiteY15" fmla="*/ 146399 h 179641"/>
                <a:gd name="connsiteX16" fmla="*/ 79439 w 147066"/>
                <a:gd name="connsiteY16" fmla="*/ 179642 h 179641"/>
                <a:gd name="connsiteX17" fmla="*/ 75819 w 147066"/>
                <a:gd name="connsiteY17" fmla="*/ 24194 h 179641"/>
                <a:gd name="connsiteX18" fmla="*/ 45720 w 147066"/>
                <a:gd name="connsiteY18" fmla="*/ 37243 h 179641"/>
                <a:gd name="connsiteX19" fmla="*/ 30671 w 147066"/>
                <a:gd name="connsiteY19" fmla="*/ 73819 h 179641"/>
                <a:gd name="connsiteX20" fmla="*/ 117539 w 147066"/>
                <a:gd name="connsiteY20" fmla="*/ 73819 h 179641"/>
                <a:gd name="connsiteX21" fmla="*/ 117539 w 147066"/>
                <a:gd name="connsiteY21" fmla="*/ 71533 h 179641"/>
                <a:gd name="connsiteX22" fmla="*/ 105347 w 147066"/>
                <a:gd name="connsiteY22" fmla="*/ 36576 h 179641"/>
                <a:gd name="connsiteX23" fmla="*/ 75819 w 147066"/>
                <a:gd name="connsiteY23" fmla="*/ 24194 h 1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66" h="179641">
                  <a:moveTo>
                    <a:pt x="79439" y="179642"/>
                  </a:moveTo>
                  <a:cubicBezTo>
                    <a:pt x="55912" y="179642"/>
                    <a:pt x="36862" y="171926"/>
                    <a:pt x="22098" y="156496"/>
                  </a:cubicBezTo>
                  <a:cubicBezTo>
                    <a:pt x="7334" y="141065"/>
                    <a:pt x="0" y="120396"/>
                    <a:pt x="0" y="94583"/>
                  </a:cubicBezTo>
                  <a:lnTo>
                    <a:pt x="0" y="89154"/>
                  </a:lnTo>
                  <a:cubicBezTo>
                    <a:pt x="0" y="71914"/>
                    <a:pt x="3239" y="56579"/>
                    <a:pt x="9811" y="43148"/>
                  </a:cubicBezTo>
                  <a:cubicBezTo>
                    <a:pt x="16383" y="29623"/>
                    <a:pt x="25527" y="19050"/>
                    <a:pt x="37338" y="11430"/>
                  </a:cubicBezTo>
                  <a:cubicBezTo>
                    <a:pt x="49149" y="3810"/>
                    <a:pt x="61913" y="0"/>
                    <a:pt x="75724" y="0"/>
                  </a:cubicBezTo>
                  <a:cubicBezTo>
                    <a:pt x="98298" y="0"/>
                    <a:pt x="115729" y="7430"/>
                    <a:pt x="128302" y="22289"/>
                  </a:cubicBezTo>
                  <a:cubicBezTo>
                    <a:pt x="140780" y="37148"/>
                    <a:pt x="147066" y="58388"/>
                    <a:pt x="147066" y="86011"/>
                  </a:cubicBezTo>
                  <a:lnTo>
                    <a:pt x="147066" y="98393"/>
                  </a:lnTo>
                  <a:lnTo>
                    <a:pt x="29623" y="98393"/>
                  </a:lnTo>
                  <a:cubicBezTo>
                    <a:pt x="30004" y="115443"/>
                    <a:pt x="35052" y="129254"/>
                    <a:pt x="44577" y="139827"/>
                  </a:cubicBezTo>
                  <a:cubicBezTo>
                    <a:pt x="54102" y="150304"/>
                    <a:pt x="66294" y="155639"/>
                    <a:pt x="81058" y="155639"/>
                  </a:cubicBezTo>
                  <a:cubicBezTo>
                    <a:pt x="91535" y="155639"/>
                    <a:pt x="100394" y="153543"/>
                    <a:pt x="107633" y="149257"/>
                  </a:cubicBezTo>
                  <a:cubicBezTo>
                    <a:pt x="114872" y="144971"/>
                    <a:pt x="121253" y="139351"/>
                    <a:pt x="126683" y="132302"/>
                  </a:cubicBezTo>
                  <a:lnTo>
                    <a:pt x="144780" y="146399"/>
                  </a:lnTo>
                  <a:cubicBezTo>
                    <a:pt x="130302" y="168402"/>
                    <a:pt x="108490" y="179642"/>
                    <a:pt x="79439" y="179642"/>
                  </a:cubicBezTo>
                  <a:close/>
                  <a:moveTo>
                    <a:pt x="75819" y="24194"/>
                  </a:moveTo>
                  <a:cubicBezTo>
                    <a:pt x="63818" y="24194"/>
                    <a:pt x="53816" y="28575"/>
                    <a:pt x="45720" y="37243"/>
                  </a:cubicBezTo>
                  <a:cubicBezTo>
                    <a:pt x="37624" y="45910"/>
                    <a:pt x="32576" y="58103"/>
                    <a:pt x="30671" y="73819"/>
                  </a:cubicBezTo>
                  <a:lnTo>
                    <a:pt x="117539" y="73819"/>
                  </a:lnTo>
                  <a:lnTo>
                    <a:pt x="117539" y="71533"/>
                  </a:lnTo>
                  <a:cubicBezTo>
                    <a:pt x="116681" y="56483"/>
                    <a:pt x="112586" y="44768"/>
                    <a:pt x="105347" y="36576"/>
                  </a:cubicBezTo>
                  <a:cubicBezTo>
                    <a:pt x="98012" y="28384"/>
                    <a:pt x="88202" y="24194"/>
                    <a:pt x="75819" y="24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91FE90-D677-4802-B145-4ECD297CD90D}"/>
                </a:ext>
              </a:extLst>
            </p:cNvPr>
            <p:cNvSpPr/>
            <p:nvPr/>
          </p:nvSpPr>
          <p:spPr>
            <a:xfrm>
              <a:off x="4749577" y="1383823"/>
              <a:ext cx="94297" cy="218503"/>
            </a:xfrm>
            <a:custGeom>
              <a:avLst/>
              <a:gdLst>
                <a:gd name="connsiteX0" fmla="*/ 61150 w 94297"/>
                <a:gd name="connsiteY0" fmla="*/ 0 h 218503"/>
                <a:gd name="connsiteX1" fmla="*/ 61150 w 94297"/>
                <a:gd name="connsiteY1" fmla="*/ 42005 h 218503"/>
                <a:gd name="connsiteX2" fmla="*/ 93535 w 94297"/>
                <a:gd name="connsiteY2" fmla="*/ 42005 h 218503"/>
                <a:gd name="connsiteX3" fmla="*/ 93535 w 94297"/>
                <a:gd name="connsiteY3" fmla="*/ 64865 h 218503"/>
                <a:gd name="connsiteX4" fmla="*/ 61150 w 94297"/>
                <a:gd name="connsiteY4" fmla="*/ 64865 h 218503"/>
                <a:gd name="connsiteX5" fmla="*/ 61150 w 94297"/>
                <a:gd name="connsiteY5" fmla="*/ 172498 h 218503"/>
                <a:gd name="connsiteX6" fmla="*/ 65437 w 94297"/>
                <a:gd name="connsiteY6" fmla="*/ 188119 h 218503"/>
                <a:gd name="connsiteX7" fmla="*/ 80200 w 94297"/>
                <a:gd name="connsiteY7" fmla="*/ 193358 h 218503"/>
                <a:gd name="connsiteX8" fmla="*/ 94297 w 94297"/>
                <a:gd name="connsiteY8" fmla="*/ 191453 h 218503"/>
                <a:gd name="connsiteX9" fmla="*/ 94297 w 94297"/>
                <a:gd name="connsiteY9" fmla="*/ 215360 h 218503"/>
                <a:gd name="connsiteX10" fmla="*/ 71533 w 94297"/>
                <a:gd name="connsiteY10" fmla="*/ 218503 h 218503"/>
                <a:gd name="connsiteX11" fmla="*/ 41624 w 94297"/>
                <a:gd name="connsiteY11" fmla="*/ 206502 h 218503"/>
                <a:gd name="connsiteX12" fmla="*/ 31528 w 94297"/>
                <a:gd name="connsiteY12" fmla="*/ 172403 h 218503"/>
                <a:gd name="connsiteX13" fmla="*/ 31528 w 94297"/>
                <a:gd name="connsiteY13" fmla="*/ 64865 h 218503"/>
                <a:gd name="connsiteX14" fmla="*/ 0 w 94297"/>
                <a:gd name="connsiteY14" fmla="*/ 64865 h 218503"/>
                <a:gd name="connsiteX15" fmla="*/ 0 w 94297"/>
                <a:gd name="connsiteY15" fmla="*/ 42005 h 218503"/>
                <a:gd name="connsiteX16" fmla="*/ 31528 w 94297"/>
                <a:gd name="connsiteY16" fmla="*/ 42005 h 218503"/>
                <a:gd name="connsiteX17" fmla="*/ 31528 w 94297"/>
                <a:gd name="connsiteY17" fmla="*/ 0 h 218503"/>
                <a:gd name="connsiteX18" fmla="*/ 61150 w 94297"/>
                <a:gd name="connsiteY18" fmla="*/ 0 h 21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297" h="218503">
                  <a:moveTo>
                    <a:pt x="61150" y="0"/>
                  </a:moveTo>
                  <a:lnTo>
                    <a:pt x="61150" y="42005"/>
                  </a:lnTo>
                  <a:lnTo>
                    <a:pt x="93535" y="42005"/>
                  </a:lnTo>
                  <a:lnTo>
                    <a:pt x="93535" y="64865"/>
                  </a:lnTo>
                  <a:lnTo>
                    <a:pt x="61150" y="64865"/>
                  </a:lnTo>
                  <a:lnTo>
                    <a:pt x="61150" y="172498"/>
                  </a:lnTo>
                  <a:cubicBezTo>
                    <a:pt x="61150" y="179451"/>
                    <a:pt x="62579" y="184690"/>
                    <a:pt x="65437" y="188119"/>
                  </a:cubicBezTo>
                  <a:cubicBezTo>
                    <a:pt x="68294" y="191548"/>
                    <a:pt x="73247" y="193358"/>
                    <a:pt x="80200" y="193358"/>
                  </a:cubicBezTo>
                  <a:cubicBezTo>
                    <a:pt x="83629" y="193358"/>
                    <a:pt x="88297" y="192691"/>
                    <a:pt x="94297" y="191453"/>
                  </a:cubicBezTo>
                  <a:lnTo>
                    <a:pt x="94297" y="215360"/>
                  </a:lnTo>
                  <a:cubicBezTo>
                    <a:pt x="86487" y="217456"/>
                    <a:pt x="78962" y="218503"/>
                    <a:pt x="71533" y="218503"/>
                  </a:cubicBezTo>
                  <a:cubicBezTo>
                    <a:pt x="58293" y="218503"/>
                    <a:pt x="48292" y="214503"/>
                    <a:pt x="41624" y="206502"/>
                  </a:cubicBezTo>
                  <a:cubicBezTo>
                    <a:pt x="34861" y="198501"/>
                    <a:pt x="31528" y="187166"/>
                    <a:pt x="31528" y="172403"/>
                  </a:cubicBezTo>
                  <a:lnTo>
                    <a:pt x="31528" y="64865"/>
                  </a:lnTo>
                  <a:lnTo>
                    <a:pt x="0" y="64865"/>
                  </a:lnTo>
                  <a:lnTo>
                    <a:pt x="0" y="42005"/>
                  </a:lnTo>
                  <a:lnTo>
                    <a:pt x="31528" y="42005"/>
                  </a:lnTo>
                  <a:lnTo>
                    <a:pt x="31528" y="0"/>
                  </a:lnTo>
                  <a:lnTo>
                    <a:pt x="611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09586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BE02-987E-46E5-9CFA-EA95409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6" cy="117792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FB12-0D9B-4A71-A135-AE328B92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E98B1-69AA-43AA-BCF0-63CF94165D9E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E54B8C-88D5-47A0-8833-4F01C15B1425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F221C4E-F401-4F69-A3CE-9526D101F57A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E72F477-D76E-4218-8187-E4DEB939CB7C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396E955-28C1-408E-BBDA-052EFE97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80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BE02-987E-46E5-9CFA-EA95409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6" cy="68347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FB12-0D9B-4A71-A135-AE328B92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203853"/>
            <a:ext cx="11160126" cy="49731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E98B1-69AA-43AA-BCF0-63CF94165D9E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E54B8C-88D5-47A0-8833-4F01C15B1425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F221C4E-F401-4F69-A3CE-9526D101F57A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E72F477-D76E-4218-8187-E4DEB939CB7C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396E955-28C1-408E-BBDA-052EFE97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52839E-3174-4576-B68D-4F56F4BE2DD9}"/>
              </a:ext>
            </a:extLst>
          </p:cNvPr>
          <p:cNvCxnSpPr>
            <a:cxnSpLocks/>
          </p:cNvCxnSpPr>
          <p:nvPr userDrawn="1"/>
        </p:nvCxnSpPr>
        <p:spPr>
          <a:xfrm flipH="1">
            <a:off x="3932964" y="874805"/>
            <a:ext cx="7743100" cy="0"/>
          </a:xfrm>
          <a:prstGeom prst="line">
            <a:avLst/>
          </a:prstGeom>
          <a:ln w="19050">
            <a:solidFill>
              <a:srgbClr val="3B8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57CE81-0290-474A-ADD6-4A967C97C3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32" y="608426"/>
            <a:ext cx="2532032" cy="1661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buNone/>
              <a:defRPr sz="1200">
                <a:solidFill>
                  <a:srgbClr val="3B8ACA"/>
                </a:solidFill>
              </a:defRPr>
            </a:lvl1pPr>
            <a:lvl2pPr algn="r">
              <a:buNone/>
              <a:defRPr sz="1200">
                <a:solidFill>
                  <a:schemeClr val="tx1"/>
                </a:solidFill>
              </a:defRPr>
            </a:lvl2pPr>
            <a:lvl3pPr algn="r">
              <a:buNone/>
              <a:defRPr sz="1200">
                <a:solidFill>
                  <a:schemeClr val="tx1"/>
                </a:solidFill>
              </a:defRPr>
            </a:lvl3pPr>
            <a:lvl4pPr algn="r">
              <a:buNone/>
              <a:defRPr sz="12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89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BE02-987E-46E5-9CFA-EA95409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6" cy="68347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FB12-0D9B-4A71-A135-AE328B92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203853"/>
            <a:ext cx="11160126" cy="49731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E98B1-69AA-43AA-BCF0-63CF94165D9E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E54B8C-88D5-47A0-8833-4F01C15B1425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F221C4E-F401-4F69-A3CE-9526D101F57A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E72F477-D76E-4218-8187-E4DEB939CB7C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396E955-28C1-408E-BBDA-052EFE97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38682E-29C6-4E52-9633-D91D4A5758E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2383" y="821797"/>
            <a:ext cx="5533682" cy="0"/>
          </a:xfrm>
          <a:prstGeom prst="line">
            <a:avLst/>
          </a:prstGeom>
          <a:ln w="19050">
            <a:solidFill>
              <a:srgbClr val="3B8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432081-A249-4231-BF97-10BA4120C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32" y="608426"/>
            <a:ext cx="2532032" cy="1661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buNone/>
              <a:defRPr sz="1200">
                <a:solidFill>
                  <a:srgbClr val="3B8ACA"/>
                </a:solidFill>
              </a:defRPr>
            </a:lvl1pPr>
            <a:lvl2pPr algn="r">
              <a:buNone/>
              <a:defRPr sz="1200">
                <a:solidFill>
                  <a:schemeClr val="tx1"/>
                </a:solidFill>
              </a:defRPr>
            </a:lvl2pPr>
            <a:lvl3pPr algn="r">
              <a:buNone/>
              <a:defRPr sz="1200">
                <a:solidFill>
                  <a:schemeClr val="tx1"/>
                </a:solidFill>
              </a:defRPr>
            </a:lvl3pPr>
            <a:lvl4pPr algn="r">
              <a:buNone/>
              <a:defRPr sz="12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BE02-987E-46E5-9CFA-EA95409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6" cy="68347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FB12-0D9B-4A71-A135-AE328B92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203853"/>
            <a:ext cx="11160126" cy="49731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E98B1-69AA-43AA-BCF0-63CF94165D9E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E54B8C-88D5-47A0-8833-4F01C15B1425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F221C4E-F401-4F69-A3CE-9526D101F57A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E72F477-D76E-4218-8187-E4DEB939CB7C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396E955-28C1-408E-BBDA-052EFE97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2AAAC-3A9C-4DB1-BA8A-C8E79C8506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996082" y="874805"/>
            <a:ext cx="2679984" cy="0"/>
          </a:xfrm>
          <a:prstGeom prst="line">
            <a:avLst/>
          </a:prstGeom>
          <a:ln w="19050">
            <a:solidFill>
              <a:srgbClr val="3B8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B7334-6834-4A9E-A895-3150A74AE7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32" y="608426"/>
            <a:ext cx="2532032" cy="1661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buNone/>
              <a:defRPr sz="1200">
                <a:solidFill>
                  <a:srgbClr val="3B8ACA"/>
                </a:solidFill>
              </a:defRPr>
            </a:lvl1pPr>
            <a:lvl2pPr algn="r">
              <a:buNone/>
              <a:defRPr sz="1200">
                <a:solidFill>
                  <a:schemeClr val="tx1"/>
                </a:solidFill>
              </a:defRPr>
            </a:lvl2pPr>
            <a:lvl3pPr algn="r">
              <a:buNone/>
              <a:defRPr sz="1200">
                <a:solidFill>
                  <a:schemeClr val="tx1"/>
                </a:solidFill>
              </a:defRPr>
            </a:lvl3pPr>
            <a:lvl4pPr algn="r">
              <a:buNone/>
              <a:defRPr sz="12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10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FEC5-9E1F-491B-935D-027F1EBB0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825625"/>
            <a:ext cx="5503863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2B2B-F67C-4EE3-A13C-C28B4245D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3862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97326-8081-4BFC-991E-19DC0A0745D5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788028F-757D-4527-886A-627A84AC4751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DC887D-8397-409A-99A4-72A3B3D9BF09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B480D8-505A-42B3-A5CF-167F6D697568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BBA8124-C05F-4EC8-904F-EDAF03904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05ED42E-9D11-4959-84F7-B166AFD7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365125"/>
            <a:ext cx="11160126" cy="13255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678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72239-C92E-4F89-9672-230F5003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6" y="1698307"/>
            <a:ext cx="5481639" cy="8067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301DD-5A17-42FC-95A3-95161654F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8307"/>
            <a:ext cx="5503862" cy="8067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39E986-C8EC-4876-A36B-DABD102B194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2505075"/>
            <a:ext cx="5481637" cy="36718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919087-C0E7-40E1-AD04-B8DC0F630F2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199" y="2505075"/>
            <a:ext cx="5503863" cy="36718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467ED5-93AF-4F46-939B-102AD448BD96}"/>
              </a:ext>
            </a:extLst>
          </p:cNvPr>
          <p:cNvSpPr/>
          <p:nvPr userDrawn="1"/>
        </p:nvSpPr>
        <p:spPr>
          <a:xfrm>
            <a:off x="0" y="6524624"/>
            <a:ext cx="12192000" cy="340995"/>
          </a:xfrm>
          <a:prstGeom prst="rect">
            <a:avLst/>
          </a:prstGeom>
          <a:solidFill>
            <a:srgbClr val="3B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96234B0-23C2-4D6D-AA6D-BBD2BC81D996}"/>
              </a:ext>
            </a:extLst>
          </p:cNvPr>
          <p:cNvSpPr txBox="1">
            <a:spLocks/>
          </p:cNvSpPr>
          <p:nvPr userDrawn="1"/>
        </p:nvSpPr>
        <p:spPr>
          <a:xfrm>
            <a:off x="8932863" y="6595803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5646D0-5B74-4CDE-89EF-F7EDD9D270FE}" type="datetime1">
              <a:rPr lang="da-DK" sz="1200" smtClean="0">
                <a:solidFill>
                  <a:schemeClr val="bg1"/>
                </a:solidFill>
              </a:rPr>
              <a:t>26-09-2021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204130F-31A3-4853-BAAB-55EA4980BFC6}"/>
              </a:ext>
            </a:extLst>
          </p:cNvPr>
          <p:cNvSpPr txBox="1">
            <a:spLocks/>
          </p:cNvSpPr>
          <p:nvPr userDrawn="1"/>
        </p:nvSpPr>
        <p:spPr>
          <a:xfrm>
            <a:off x="861060" y="6603423"/>
            <a:ext cx="41148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Hjørring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Vandselskab</a:t>
            </a:r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AEBB8B9-F34F-4067-A0C1-21B2982366AD}"/>
              </a:ext>
            </a:extLst>
          </p:cNvPr>
          <p:cNvSpPr txBox="1">
            <a:spLocks/>
          </p:cNvSpPr>
          <p:nvPr userDrawn="1"/>
        </p:nvSpPr>
        <p:spPr>
          <a:xfrm>
            <a:off x="4724400" y="6595804"/>
            <a:ext cx="2743200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129831-BF7F-46E5-8108-54CADFA05BD0}" type="slidenum">
              <a:rPr lang="en-DK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‹nr.›</a:t>
            </a:fld>
            <a:endParaRPr lang="en-DK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D84BE5D-0439-4F78-9C2D-1C994B7A0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666" t="-10075" r="-4124" b="114"/>
          <a:stretch/>
        </p:blipFill>
        <p:spPr>
          <a:xfrm>
            <a:off x="371402" y="6234826"/>
            <a:ext cx="452349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FB50B59-66A0-4D63-949F-11937DD6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365125"/>
            <a:ext cx="11160126" cy="13255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2323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11ACD0F-FD5A-4A4C-94F9-4A71307B1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CA04C0-D443-4137-A81D-CF71E1AB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6" cy="117792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0320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8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53" r:id="rId7"/>
    <p:sldLayoutId id="2147483654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69C36-AD2C-48F3-88C9-0A17CB00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88642350-9A94-49B0-9E0E-9387CD56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18752" r="11915" b="15403"/>
          <a:stretch/>
        </p:blipFill>
        <p:spPr>
          <a:xfrm>
            <a:off x="-30723" y="0"/>
            <a:ext cx="12222723" cy="6106796"/>
          </a:xfrm>
        </p:spPr>
      </p:pic>
    </p:spTree>
    <p:extLst>
      <p:ext uri="{BB962C8B-B14F-4D97-AF65-F5344CB8AC3E}">
        <p14:creationId xmlns:p14="http://schemas.microsoft.com/office/powerpoint/2010/main" val="629752207"/>
      </p:ext>
    </p:extLst>
  </p:cSld>
  <p:clrMapOvr>
    <a:masterClrMapping/>
  </p:clrMapOvr>
</p:sld>
</file>

<file path=ppt/theme/theme1.xml><?xml version="1.0" encoding="utf-8"?>
<a:theme xmlns:a="http://schemas.openxmlformats.org/drawingml/2006/main" name="Lys baggr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Roboto "/>
        <a:ea typeface=""/>
        <a:cs typeface="Roboto medium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Roboto </vt:lpstr>
      <vt:lpstr>Roboto Medium</vt:lpstr>
      <vt:lpstr>Lys baggrund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aldeen tahhan</dc:creator>
  <cp:lastModifiedBy>Jacob Andersen</cp:lastModifiedBy>
  <cp:revision>46</cp:revision>
  <dcterms:created xsi:type="dcterms:W3CDTF">2020-12-19T15:33:08Z</dcterms:created>
  <dcterms:modified xsi:type="dcterms:W3CDTF">2021-09-26T10:21:56Z</dcterms:modified>
</cp:coreProperties>
</file>